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8E8"/>
          </a:solidFill>
        </a:fill>
      </a:tcStyle>
    </a:wholeTbl>
    <a:band2H>
      <a:tcTxStyle b="def" i="def"/>
      <a:tcStyle>
        <a:tcBdr/>
        <a:fill>
          <a:solidFill>
            <a:srgbClr val="EFF4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8E8"/>
          </a:solidFill>
        </a:fill>
      </a:tcStyle>
    </a:wholeTbl>
    <a:band2H>
      <a:tcTxStyle b="def" i="def"/>
      <a:tcStyle>
        <a:tcBdr/>
        <a:fill>
          <a:solidFill>
            <a:srgbClr val="EFF4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4ECD0"/>
          </a:solidFill>
        </a:fill>
      </a:tcStyle>
    </a:wholeTbl>
    <a:band2H>
      <a:tcTxStyle b="def" i="def"/>
      <a:tcStyle>
        <a:tcBdr/>
        <a:fill>
          <a:solidFill>
            <a:srgbClr val="FAF6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4E5CC"/>
          </a:solidFill>
        </a:fill>
      </a:tcStyle>
    </a:wholeTbl>
    <a:band2H>
      <a:tcTxStyle b="def" i="def"/>
      <a:tcStyle>
        <a:tcBdr/>
        <a:fill>
          <a:solidFill>
            <a:srgbClr val="F2F2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89" name="Shape 989"/>
          <p:cNvSpPr/>
          <p:nvPr>
            <p:ph type="sldImg"/>
          </p:nvPr>
        </p:nvSpPr>
        <p:spPr>
          <a:xfrm>
            <a:off x="1143000" y="685800"/>
            <a:ext cx="4572000" cy="3429000"/>
          </a:xfrm>
          <a:prstGeom prst="rect">
            <a:avLst/>
          </a:prstGeom>
        </p:spPr>
        <p:txBody>
          <a:bodyPr/>
          <a:lstStyle/>
          <a:p>
            <a:pPr/>
          </a:p>
        </p:txBody>
      </p:sp>
      <p:sp>
        <p:nvSpPr>
          <p:cNvPr id="990" name="Shape 99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Tw Cen MT"/>
      </a:defRPr>
    </a:lvl1pPr>
    <a:lvl2pPr indent="228600" latinLnBrk="0">
      <a:defRPr sz="1200">
        <a:latin typeface="+mj-lt"/>
        <a:ea typeface="+mj-ea"/>
        <a:cs typeface="+mj-cs"/>
        <a:sym typeface="Tw Cen MT"/>
      </a:defRPr>
    </a:lvl2pPr>
    <a:lvl3pPr indent="457200" latinLnBrk="0">
      <a:defRPr sz="1200">
        <a:latin typeface="+mj-lt"/>
        <a:ea typeface="+mj-ea"/>
        <a:cs typeface="+mj-cs"/>
        <a:sym typeface="Tw Cen MT"/>
      </a:defRPr>
    </a:lvl3pPr>
    <a:lvl4pPr indent="685800" latinLnBrk="0">
      <a:defRPr sz="1200">
        <a:latin typeface="+mj-lt"/>
        <a:ea typeface="+mj-ea"/>
        <a:cs typeface="+mj-cs"/>
        <a:sym typeface="Tw Cen MT"/>
      </a:defRPr>
    </a:lvl4pPr>
    <a:lvl5pPr indent="914400" latinLnBrk="0">
      <a:defRPr sz="1200">
        <a:latin typeface="+mj-lt"/>
        <a:ea typeface="+mj-ea"/>
        <a:cs typeface="+mj-cs"/>
        <a:sym typeface="Tw Cen MT"/>
      </a:defRPr>
    </a:lvl5pPr>
    <a:lvl6pPr indent="1143000" latinLnBrk="0">
      <a:defRPr sz="1200">
        <a:latin typeface="+mj-lt"/>
        <a:ea typeface="+mj-ea"/>
        <a:cs typeface="+mj-cs"/>
        <a:sym typeface="Tw Cen MT"/>
      </a:defRPr>
    </a:lvl6pPr>
    <a:lvl7pPr indent="1371600" latinLnBrk="0">
      <a:defRPr sz="1200">
        <a:latin typeface="+mj-lt"/>
        <a:ea typeface="+mj-ea"/>
        <a:cs typeface="+mj-cs"/>
        <a:sym typeface="Tw Cen MT"/>
      </a:defRPr>
    </a:lvl7pPr>
    <a:lvl8pPr indent="1600200" latinLnBrk="0">
      <a:defRPr sz="1200">
        <a:latin typeface="+mj-lt"/>
        <a:ea typeface="+mj-ea"/>
        <a:cs typeface="+mj-cs"/>
        <a:sym typeface="Tw Cen MT"/>
      </a:defRPr>
    </a:lvl8pPr>
    <a:lvl9pPr indent="1828800" latinLnBrk="0">
      <a:defRPr sz="1200">
        <a:latin typeface="+mj-lt"/>
        <a:ea typeface="+mj-ea"/>
        <a:cs typeface="+mj-cs"/>
        <a:sym typeface="Tw Cen MT"/>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grpSp>
        <p:nvGrpSpPr>
          <p:cNvPr id="22" name="Group 1556"/>
          <p:cNvGrpSpPr/>
          <p:nvPr/>
        </p:nvGrpSpPr>
        <p:grpSpPr>
          <a:xfrm>
            <a:off x="-2" y="420254"/>
            <a:ext cx="12188956" cy="3795501"/>
            <a:chOff x="0" y="0"/>
            <a:chExt cx="12188955" cy="3795500"/>
          </a:xfrm>
        </p:grpSpPr>
        <p:sp>
          <p:nvSpPr>
            <p:cNvPr id="12" name="Straight Connector 1557"/>
            <p:cNvSpPr/>
            <p:nvPr/>
          </p:nvSpPr>
          <p:spPr>
            <a:xfrm>
              <a:off x="-1" y="3795498"/>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sp>
          <p:nvSpPr>
            <p:cNvPr id="13" name="Straight Connector 1558"/>
            <p:cNvSpPr/>
            <p:nvPr/>
          </p:nvSpPr>
          <p:spPr>
            <a:xfrm>
              <a:off x="-1" y="3373777"/>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sp>
          <p:nvSpPr>
            <p:cNvPr id="14" name="Straight Connector 1559"/>
            <p:cNvSpPr/>
            <p:nvPr/>
          </p:nvSpPr>
          <p:spPr>
            <a:xfrm>
              <a:off x="-1" y="2952054"/>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sp>
          <p:nvSpPr>
            <p:cNvPr id="15" name="Straight Connector 1560"/>
            <p:cNvSpPr/>
            <p:nvPr/>
          </p:nvSpPr>
          <p:spPr>
            <a:xfrm>
              <a:off x="-1" y="2530332"/>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sp>
          <p:nvSpPr>
            <p:cNvPr id="16" name="Straight Connector 1561"/>
            <p:cNvSpPr/>
            <p:nvPr/>
          </p:nvSpPr>
          <p:spPr>
            <a:xfrm>
              <a:off x="-1" y="2108610"/>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sp>
          <p:nvSpPr>
            <p:cNvPr id="17" name="Straight Connector 1562"/>
            <p:cNvSpPr/>
            <p:nvPr/>
          </p:nvSpPr>
          <p:spPr>
            <a:xfrm>
              <a:off x="-1" y="1686888"/>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sp>
          <p:nvSpPr>
            <p:cNvPr id="18" name="Straight Connector 1563"/>
            <p:cNvSpPr/>
            <p:nvPr/>
          </p:nvSpPr>
          <p:spPr>
            <a:xfrm>
              <a:off x="-1" y="1265165"/>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sp>
          <p:nvSpPr>
            <p:cNvPr id="19" name="Straight Connector 1564"/>
            <p:cNvSpPr/>
            <p:nvPr/>
          </p:nvSpPr>
          <p:spPr>
            <a:xfrm>
              <a:off x="-1" y="843443"/>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sp>
          <p:nvSpPr>
            <p:cNvPr id="20" name="Straight Connector 1565"/>
            <p:cNvSpPr/>
            <p:nvPr/>
          </p:nvSpPr>
          <p:spPr>
            <a:xfrm>
              <a:off x="-1" y="421721"/>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sp>
          <p:nvSpPr>
            <p:cNvPr id="21" name="Straight Connector 1566"/>
            <p:cNvSpPr/>
            <p:nvPr/>
          </p:nvSpPr>
          <p:spPr>
            <a:xfrm>
              <a:off x="-1" y="-1"/>
              <a:ext cx="12188956" cy="2"/>
            </a:xfrm>
            <a:prstGeom prst="line">
              <a:avLst/>
            </a:prstGeom>
            <a:noFill/>
            <a:ln w="13970" cap="flat">
              <a:solidFill>
                <a:srgbClr val="CBAF22"/>
              </a:solidFill>
              <a:prstDash val="solid"/>
              <a:round/>
            </a:ln>
            <a:effectLst/>
          </p:spPr>
          <p:txBody>
            <a:bodyPr wrap="square" lIns="45718" tIns="45718" rIns="45718" bIns="45718" numCol="1" anchor="t">
              <a:noAutofit/>
            </a:bodyPr>
            <a:lstStyle/>
            <a:p>
              <a:pPr/>
            </a:p>
          </p:txBody>
        </p:sp>
      </p:grpSp>
      <p:sp>
        <p:nvSpPr>
          <p:cNvPr id="23" name="Rectangle 379"/>
          <p:cNvSpPr/>
          <p:nvPr/>
        </p:nvSpPr>
        <p:spPr>
          <a:xfrm flipV="1" rot="18900000">
            <a:off x="9445817" y="-965461"/>
            <a:ext cx="13719" cy="649322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 y="21600"/>
                </a:moveTo>
                <a:lnTo>
                  <a:pt x="21600" y="21554"/>
                </a:lnTo>
                <a:lnTo>
                  <a:pt x="21598" y="0"/>
                </a:lnTo>
                <a:lnTo>
                  <a:pt x="0" y="46"/>
                </a:lnTo>
                <a:close/>
              </a:path>
            </a:pathLst>
          </a:custGeom>
          <a:solidFill>
            <a:srgbClr val="CBAF22"/>
          </a:solidFill>
          <a:ln w="12700">
            <a:miter lim="400000"/>
          </a:ln>
        </p:spPr>
        <p:txBody>
          <a:bodyPr lIns="45718" tIns="45718" rIns="45718" bIns="45718"/>
          <a:lstStyle/>
          <a:p>
            <a:pPr/>
          </a:p>
        </p:txBody>
      </p:sp>
      <p:sp>
        <p:nvSpPr>
          <p:cNvPr id="24" name="Rectangle 56"/>
          <p:cNvSpPr/>
          <p:nvPr/>
        </p:nvSpPr>
        <p:spPr>
          <a:xfrm>
            <a:off x="-1" y="0"/>
            <a:ext cx="11816542" cy="45720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75" y="0"/>
                </a:moveTo>
                <a:lnTo>
                  <a:pt x="21600" y="0"/>
                </a:lnTo>
                <a:lnTo>
                  <a:pt x="21600" y="21600"/>
                </a:lnTo>
                <a:lnTo>
                  <a:pt x="21575" y="21600"/>
                </a:lnTo>
                <a:close/>
                <a:moveTo>
                  <a:pt x="10787" y="0"/>
                </a:moveTo>
                <a:lnTo>
                  <a:pt x="10813" y="0"/>
                </a:lnTo>
                <a:lnTo>
                  <a:pt x="10813" y="21600"/>
                </a:lnTo>
                <a:lnTo>
                  <a:pt x="10787" y="21600"/>
                </a:lnTo>
                <a:close/>
                <a:moveTo>
                  <a:pt x="20034" y="0"/>
                </a:moveTo>
                <a:lnTo>
                  <a:pt x="20059" y="0"/>
                </a:lnTo>
                <a:lnTo>
                  <a:pt x="20059" y="21600"/>
                </a:lnTo>
                <a:lnTo>
                  <a:pt x="20034" y="21600"/>
                </a:lnTo>
                <a:close/>
                <a:moveTo>
                  <a:pt x="9246" y="0"/>
                </a:moveTo>
                <a:lnTo>
                  <a:pt x="9271" y="0"/>
                </a:lnTo>
                <a:lnTo>
                  <a:pt x="9271" y="21600"/>
                </a:lnTo>
                <a:lnTo>
                  <a:pt x="9246" y="21600"/>
                </a:lnTo>
                <a:close/>
                <a:moveTo>
                  <a:pt x="20804" y="0"/>
                </a:moveTo>
                <a:lnTo>
                  <a:pt x="20829" y="0"/>
                </a:lnTo>
                <a:lnTo>
                  <a:pt x="20829" y="21600"/>
                </a:lnTo>
                <a:lnTo>
                  <a:pt x="20804" y="21600"/>
                </a:lnTo>
                <a:close/>
                <a:moveTo>
                  <a:pt x="19263" y="0"/>
                </a:moveTo>
                <a:lnTo>
                  <a:pt x="19288" y="0"/>
                </a:lnTo>
                <a:lnTo>
                  <a:pt x="19288" y="21600"/>
                </a:lnTo>
                <a:lnTo>
                  <a:pt x="19263" y="21600"/>
                </a:lnTo>
                <a:close/>
                <a:moveTo>
                  <a:pt x="18493" y="0"/>
                </a:moveTo>
                <a:lnTo>
                  <a:pt x="18518" y="0"/>
                </a:lnTo>
                <a:lnTo>
                  <a:pt x="18518" y="21600"/>
                </a:lnTo>
                <a:lnTo>
                  <a:pt x="18493" y="21600"/>
                </a:lnTo>
                <a:close/>
                <a:moveTo>
                  <a:pt x="11558" y="0"/>
                </a:moveTo>
                <a:lnTo>
                  <a:pt x="11583" y="0"/>
                </a:lnTo>
                <a:lnTo>
                  <a:pt x="11583" y="21600"/>
                </a:lnTo>
                <a:lnTo>
                  <a:pt x="11558" y="21600"/>
                </a:lnTo>
                <a:close/>
                <a:moveTo>
                  <a:pt x="10017" y="0"/>
                </a:moveTo>
                <a:lnTo>
                  <a:pt x="10042" y="0"/>
                </a:lnTo>
                <a:lnTo>
                  <a:pt x="10042" y="21600"/>
                </a:lnTo>
                <a:lnTo>
                  <a:pt x="10017" y="21600"/>
                </a:lnTo>
                <a:close/>
                <a:moveTo>
                  <a:pt x="8476" y="0"/>
                </a:moveTo>
                <a:lnTo>
                  <a:pt x="8501" y="0"/>
                </a:lnTo>
                <a:lnTo>
                  <a:pt x="8501" y="21600"/>
                </a:lnTo>
                <a:lnTo>
                  <a:pt x="8476" y="21600"/>
                </a:lnTo>
                <a:close/>
                <a:moveTo>
                  <a:pt x="7705" y="0"/>
                </a:moveTo>
                <a:lnTo>
                  <a:pt x="7730" y="0"/>
                </a:lnTo>
                <a:lnTo>
                  <a:pt x="7730" y="21600"/>
                </a:lnTo>
                <a:lnTo>
                  <a:pt x="7705" y="21600"/>
                </a:lnTo>
                <a:close/>
                <a:moveTo>
                  <a:pt x="771" y="0"/>
                </a:moveTo>
                <a:lnTo>
                  <a:pt x="796" y="0"/>
                </a:lnTo>
                <a:lnTo>
                  <a:pt x="796" y="21600"/>
                </a:lnTo>
                <a:lnTo>
                  <a:pt x="771" y="21600"/>
                </a:lnTo>
                <a:close/>
                <a:moveTo>
                  <a:pt x="0" y="0"/>
                </a:moveTo>
                <a:lnTo>
                  <a:pt x="25" y="0"/>
                </a:lnTo>
                <a:lnTo>
                  <a:pt x="25" y="21600"/>
                </a:lnTo>
                <a:lnTo>
                  <a:pt x="0" y="21600"/>
                </a:lnTo>
                <a:close/>
                <a:moveTo>
                  <a:pt x="16952" y="0"/>
                </a:moveTo>
                <a:lnTo>
                  <a:pt x="16977" y="0"/>
                </a:lnTo>
                <a:lnTo>
                  <a:pt x="16977" y="21600"/>
                </a:lnTo>
                <a:lnTo>
                  <a:pt x="16952" y="21600"/>
                </a:lnTo>
                <a:close/>
                <a:moveTo>
                  <a:pt x="6164" y="0"/>
                </a:moveTo>
                <a:lnTo>
                  <a:pt x="6189" y="0"/>
                </a:lnTo>
                <a:lnTo>
                  <a:pt x="6189" y="21600"/>
                </a:lnTo>
                <a:lnTo>
                  <a:pt x="6164" y="21600"/>
                </a:lnTo>
                <a:close/>
                <a:moveTo>
                  <a:pt x="17722" y="0"/>
                </a:moveTo>
                <a:lnTo>
                  <a:pt x="17747" y="0"/>
                </a:lnTo>
                <a:lnTo>
                  <a:pt x="17747" y="21600"/>
                </a:lnTo>
                <a:lnTo>
                  <a:pt x="17722" y="21600"/>
                </a:lnTo>
                <a:close/>
                <a:moveTo>
                  <a:pt x="16181" y="0"/>
                </a:moveTo>
                <a:lnTo>
                  <a:pt x="16206" y="0"/>
                </a:lnTo>
                <a:lnTo>
                  <a:pt x="16206" y="21600"/>
                </a:lnTo>
                <a:lnTo>
                  <a:pt x="16181" y="21600"/>
                </a:lnTo>
                <a:close/>
                <a:moveTo>
                  <a:pt x="15411" y="0"/>
                </a:moveTo>
                <a:lnTo>
                  <a:pt x="15436" y="0"/>
                </a:lnTo>
                <a:lnTo>
                  <a:pt x="15436" y="21600"/>
                </a:lnTo>
                <a:lnTo>
                  <a:pt x="15411" y="21600"/>
                </a:lnTo>
                <a:close/>
                <a:moveTo>
                  <a:pt x="14640" y="0"/>
                </a:moveTo>
                <a:lnTo>
                  <a:pt x="14665" y="0"/>
                </a:lnTo>
                <a:lnTo>
                  <a:pt x="14665" y="21600"/>
                </a:lnTo>
                <a:lnTo>
                  <a:pt x="14640" y="21600"/>
                </a:lnTo>
                <a:close/>
                <a:moveTo>
                  <a:pt x="13870" y="0"/>
                </a:moveTo>
                <a:lnTo>
                  <a:pt x="13895" y="0"/>
                </a:lnTo>
                <a:lnTo>
                  <a:pt x="13895" y="21600"/>
                </a:lnTo>
                <a:lnTo>
                  <a:pt x="13870" y="21600"/>
                </a:lnTo>
                <a:close/>
                <a:moveTo>
                  <a:pt x="13099" y="0"/>
                </a:moveTo>
                <a:lnTo>
                  <a:pt x="13124" y="0"/>
                </a:lnTo>
                <a:lnTo>
                  <a:pt x="13124" y="21600"/>
                </a:lnTo>
                <a:lnTo>
                  <a:pt x="13099" y="21600"/>
                </a:lnTo>
                <a:close/>
                <a:moveTo>
                  <a:pt x="12329" y="0"/>
                </a:moveTo>
                <a:lnTo>
                  <a:pt x="12354" y="0"/>
                </a:lnTo>
                <a:lnTo>
                  <a:pt x="12354" y="21600"/>
                </a:lnTo>
                <a:lnTo>
                  <a:pt x="12329" y="21600"/>
                </a:lnTo>
                <a:close/>
                <a:moveTo>
                  <a:pt x="6935" y="0"/>
                </a:moveTo>
                <a:lnTo>
                  <a:pt x="6960" y="0"/>
                </a:lnTo>
                <a:lnTo>
                  <a:pt x="6960" y="21600"/>
                </a:lnTo>
                <a:lnTo>
                  <a:pt x="6935" y="21600"/>
                </a:lnTo>
                <a:close/>
                <a:moveTo>
                  <a:pt x="5394" y="0"/>
                </a:moveTo>
                <a:lnTo>
                  <a:pt x="5419" y="0"/>
                </a:lnTo>
                <a:lnTo>
                  <a:pt x="5419" y="21600"/>
                </a:lnTo>
                <a:lnTo>
                  <a:pt x="5394" y="21600"/>
                </a:lnTo>
                <a:close/>
                <a:moveTo>
                  <a:pt x="4623" y="0"/>
                </a:moveTo>
                <a:lnTo>
                  <a:pt x="4648" y="0"/>
                </a:lnTo>
                <a:lnTo>
                  <a:pt x="4648" y="21600"/>
                </a:lnTo>
                <a:lnTo>
                  <a:pt x="4623" y="21600"/>
                </a:lnTo>
                <a:close/>
                <a:moveTo>
                  <a:pt x="3853" y="0"/>
                </a:moveTo>
                <a:lnTo>
                  <a:pt x="3878" y="0"/>
                </a:lnTo>
                <a:lnTo>
                  <a:pt x="3878" y="21600"/>
                </a:lnTo>
                <a:lnTo>
                  <a:pt x="3853" y="21600"/>
                </a:lnTo>
                <a:close/>
                <a:moveTo>
                  <a:pt x="3082" y="0"/>
                </a:moveTo>
                <a:lnTo>
                  <a:pt x="3107" y="0"/>
                </a:lnTo>
                <a:lnTo>
                  <a:pt x="3107" y="21600"/>
                </a:lnTo>
                <a:lnTo>
                  <a:pt x="3082" y="21600"/>
                </a:lnTo>
                <a:close/>
                <a:moveTo>
                  <a:pt x="2312" y="0"/>
                </a:moveTo>
                <a:lnTo>
                  <a:pt x="2337" y="0"/>
                </a:lnTo>
                <a:lnTo>
                  <a:pt x="2337" y="21600"/>
                </a:lnTo>
                <a:lnTo>
                  <a:pt x="2312" y="21600"/>
                </a:lnTo>
                <a:close/>
                <a:moveTo>
                  <a:pt x="1541" y="0"/>
                </a:moveTo>
                <a:lnTo>
                  <a:pt x="1566" y="0"/>
                </a:lnTo>
                <a:lnTo>
                  <a:pt x="1566" y="21600"/>
                </a:lnTo>
                <a:lnTo>
                  <a:pt x="1541" y="21600"/>
                </a:lnTo>
                <a:close/>
              </a:path>
            </a:pathLst>
          </a:custGeom>
          <a:solidFill>
            <a:srgbClr val="CBAF22"/>
          </a:solidFill>
          <a:ln w="12700">
            <a:miter lim="400000"/>
          </a:ln>
        </p:spPr>
        <p:txBody>
          <a:bodyPr lIns="45718" tIns="45718" rIns="45718" bIns="45718"/>
          <a:lstStyle/>
          <a:p>
            <a:pPr/>
          </a:p>
        </p:txBody>
      </p:sp>
      <p:sp>
        <p:nvSpPr>
          <p:cNvPr id="25" name="Rectangle 87"/>
          <p:cNvSpPr/>
          <p:nvPr/>
        </p:nvSpPr>
        <p:spPr>
          <a:xfrm rot="2700000">
            <a:off x="2311242" y="-967049"/>
            <a:ext cx="13718" cy="65702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555"/>
                </a:moveTo>
                <a:lnTo>
                  <a:pt x="21600" y="21600"/>
                </a:lnTo>
                <a:lnTo>
                  <a:pt x="0" y="21555"/>
                </a:lnTo>
                <a:close/>
                <a:moveTo>
                  <a:pt x="0" y="45"/>
                </a:moveTo>
                <a:lnTo>
                  <a:pt x="21600" y="0"/>
                </a:lnTo>
                <a:lnTo>
                  <a:pt x="21600" y="21256"/>
                </a:lnTo>
                <a:lnTo>
                  <a:pt x="0" y="21302"/>
                </a:lnTo>
                <a:close/>
              </a:path>
            </a:pathLst>
          </a:custGeom>
          <a:solidFill>
            <a:srgbClr val="CBAF22"/>
          </a:solidFill>
          <a:ln w="12700">
            <a:miter lim="400000"/>
          </a:ln>
        </p:spPr>
        <p:txBody>
          <a:bodyPr lIns="45718" tIns="45718" rIns="45718" bIns="45718"/>
          <a:lstStyle/>
          <a:p>
            <a:pPr/>
          </a:p>
        </p:txBody>
      </p:sp>
      <p:sp>
        <p:nvSpPr>
          <p:cNvPr id="26" name="Rectangle 88"/>
          <p:cNvSpPr/>
          <p:nvPr/>
        </p:nvSpPr>
        <p:spPr>
          <a:xfrm rot="2700000">
            <a:off x="3186526"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600" y="21554"/>
                </a:lnTo>
                <a:lnTo>
                  <a:pt x="0" y="21600"/>
                </a:lnTo>
                <a:close/>
              </a:path>
            </a:pathLst>
          </a:custGeom>
          <a:solidFill>
            <a:srgbClr val="CBAF22"/>
          </a:solidFill>
          <a:ln w="12700">
            <a:miter lim="400000"/>
          </a:ln>
        </p:spPr>
        <p:txBody>
          <a:bodyPr lIns="45718" tIns="45718" rIns="45718" bIns="45718"/>
          <a:lstStyle/>
          <a:p>
            <a:pPr/>
          </a:p>
        </p:txBody>
      </p:sp>
      <p:sp>
        <p:nvSpPr>
          <p:cNvPr id="27" name="Rectangle 89"/>
          <p:cNvSpPr/>
          <p:nvPr/>
        </p:nvSpPr>
        <p:spPr>
          <a:xfrm rot="2700000">
            <a:off x="4029712"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600" y="21554"/>
                </a:lnTo>
                <a:lnTo>
                  <a:pt x="0" y="21600"/>
                </a:lnTo>
                <a:close/>
              </a:path>
            </a:pathLst>
          </a:custGeom>
          <a:solidFill>
            <a:srgbClr val="CBAF22"/>
          </a:solidFill>
          <a:ln w="12700">
            <a:miter lim="400000"/>
          </a:ln>
        </p:spPr>
        <p:txBody>
          <a:bodyPr lIns="45718" tIns="45718" rIns="45718" bIns="45718"/>
          <a:lstStyle/>
          <a:p>
            <a:pPr/>
          </a:p>
        </p:txBody>
      </p:sp>
      <p:sp>
        <p:nvSpPr>
          <p:cNvPr id="28" name="Rectangle 90"/>
          <p:cNvSpPr/>
          <p:nvPr/>
        </p:nvSpPr>
        <p:spPr>
          <a:xfrm rot="2700000">
            <a:off x="4872899"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600" y="21554"/>
                </a:lnTo>
                <a:lnTo>
                  <a:pt x="0" y="21600"/>
                </a:lnTo>
                <a:close/>
              </a:path>
            </a:pathLst>
          </a:custGeom>
          <a:solidFill>
            <a:srgbClr val="CBAF22"/>
          </a:solidFill>
          <a:ln w="12700">
            <a:miter lim="400000"/>
          </a:ln>
        </p:spPr>
        <p:txBody>
          <a:bodyPr lIns="45718" tIns="45718" rIns="45718" bIns="45718"/>
          <a:lstStyle/>
          <a:p>
            <a:pPr/>
          </a:p>
        </p:txBody>
      </p:sp>
      <p:sp>
        <p:nvSpPr>
          <p:cNvPr id="29" name="Rectangle 91"/>
          <p:cNvSpPr/>
          <p:nvPr/>
        </p:nvSpPr>
        <p:spPr>
          <a:xfrm rot="2700000">
            <a:off x="5716084" y="-953750"/>
            <a:ext cx="13718" cy="64795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600" y="21554"/>
                </a:lnTo>
                <a:lnTo>
                  <a:pt x="0" y="21600"/>
                </a:lnTo>
                <a:close/>
              </a:path>
            </a:pathLst>
          </a:custGeom>
          <a:solidFill>
            <a:srgbClr val="CBAF22"/>
          </a:solidFill>
          <a:ln w="12700">
            <a:miter lim="400000"/>
          </a:ln>
        </p:spPr>
        <p:txBody>
          <a:bodyPr lIns="45718" tIns="45718" rIns="45718" bIns="45718"/>
          <a:lstStyle/>
          <a:p>
            <a:pPr/>
          </a:p>
        </p:txBody>
      </p:sp>
      <p:sp>
        <p:nvSpPr>
          <p:cNvPr id="30" name="Rectangle 92"/>
          <p:cNvSpPr/>
          <p:nvPr/>
        </p:nvSpPr>
        <p:spPr>
          <a:xfrm rot="2700000">
            <a:off x="6559270"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598" y="21554"/>
                </a:lnTo>
                <a:lnTo>
                  <a:pt x="0" y="21600"/>
                </a:lnTo>
                <a:close/>
              </a:path>
            </a:pathLst>
          </a:custGeom>
          <a:solidFill>
            <a:srgbClr val="CBAF22"/>
          </a:solidFill>
          <a:ln w="12700">
            <a:miter lim="400000"/>
          </a:ln>
        </p:spPr>
        <p:txBody>
          <a:bodyPr lIns="45718" tIns="45718" rIns="45718" bIns="45718"/>
          <a:lstStyle/>
          <a:p>
            <a:pPr/>
          </a:p>
        </p:txBody>
      </p:sp>
      <p:sp>
        <p:nvSpPr>
          <p:cNvPr id="31" name="Rectangle 93"/>
          <p:cNvSpPr/>
          <p:nvPr/>
        </p:nvSpPr>
        <p:spPr>
          <a:xfrm rot="2700000">
            <a:off x="7402455" y="-944053"/>
            <a:ext cx="13719"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598" y="21554"/>
                </a:lnTo>
                <a:lnTo>
                  <a:pt x="2" y="21600"/>
                </a:lnTo>
                <a:close/>
              </a:path>
            </a:pathLst>
          </a:custGeom>
          <a:solidFill>
            <a:srgbClr val="CBAF22"/>
          </a:solidFill>
          <a:ln w="12700">
            <a:miter lim="400000"/>
          </a:ln>
        </p:spPr>
        <p:txBody>
          <a:bodyPr lIns="45718" tIns="45718" rIns="45718" bIns="45718"/>
          <a:lstStyle/>
          <a:p>
            <a:pPr/>
          </a:p>
        </p:txBody>
      </p:sp>
      <p:sp>
        <p:nvSpPr>
          <p:cNvPr id="32" name="Rectangle 94"/>
          <p:cNvSpPr/>
          <p:nvPr/>
        </p:nvSpPr>
        <p:spPr>
          <a:xfrm rot="2700000">
            <a:off x="8245643"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598" y="21554"/>
                </a:lnTo>
                <a:lnTo>
                  <a:pt x="0" y="21600"/>
                </a:lnTo>
                <a:close/>
              </a:path>
            </a:pathLst>
          </a:custGeom>
          <a:solidFill>
            <a:srgbClr val="CBAF22"/>
          </a:solidFill>
          <a:ln w="12700">
            <a:miter lim="400000"/>
          </a:ln>
        </p:spPr>
        <p:txBody>
          <a:bodyPr lIns="45718" tIns="45718" rIns="45718" bIns="45718"/>
          <a:lstStyle/>
          <a:p>
            <a:pPr/>
          </a:p>
        </p:txBody>
      </p:sp>
      <p:sp>
        <p:nvSpPr>
          <p:cNvPr id="33" name="Rectangle 95"/>
          <p:cNvSpPr/>
          <p:nvPr/>
        </p:nvSpPr>
        <p:spPr>
          <a:xfrm rot="2700000">
            <a:off x="9088831" y="-953752"/>
            <a:ext cx="13719"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0"/>
                </a:moveTo>
                <a:lnTo>
                  <a:pt x="21598" y="21554"/>
                </a:lnTo>
                <a:lnTo>
                  <a:pt x="0" y="21600"/>
                </a:lnTo>
                <a:lnTo>
                  <a:pt x="2" y="46"/>
                </a:lnTo>
                <a:close/>
              </a:path>
            </a:pathLst>
          </a:custGeom>
          <a:solidFill>
            <a:srgbClr val="CBAF22"/>
          </a:solidFill>
          <a:ln w="12700">
            <a:miter lim="400000"/>
          </a:ln>
        </p:spPr>
        <p:txBody>
          <a:bodyPr lIns="45718" tIns="45718" rIns="45718" bIns="45718"/>
          <a:lstStyle/>
          <a:p>
            <a:pPr/>
          </a:p>
        </p:txBody>
      </p:sp>
      <p:sp>
        <p:nvSpPr>
          <p:cNvPr id="34" name="Rectangle 96"/>
          <p:cNvSpPr/>
          <p:nvPr/>
        </p:nvSpPr>
        <p:spPr>
          <a:xfrm rot="2700000">
            <a:off x="9912895" y="-907597"/>
            <a:ext cx="13718" cy="6425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46"/>
                </a:lnTo>
                <a:lnTo>
                  <a:pt x="21600" y="21554"/>
                </a:lnTo>
                <a:lnTo>
                  <a:pt x="0" y="21600"/>
                </a:lnTo>
                <a:close/>
              </a:path>
            </a:pathLst>
          </a:custGeom>
          <a:solidFill>
            <a:srgbClr val="CBAF22"/>
          </a:solidFill>
          <a:ln w="12700">
            <a:miter lim="400000"/>
          </a:ln>
        </p:spPr>
        <p:txBody>
          <a:bodyPr lIns="45718" tIns="45718" rIns="45718" bIns="45718"/>
          <a:lstStyle/>
          <a:p>
            <a:pPr/>
          </a:p>
        </p:txBody>
      </p:sp>
      <p:sp>
        <p:nvSpPr>
          <p:cNvPr id="35" name="Rectangle 97"/>
          <p:cNvSpPr/>
          <p:nvPr/>
        </p:nvSpPr>
        <p:spPr>
          <a:xfrm rot="2700000">
            <a:off x="10334490" y="110220"/>
            <a:ext cx="13719" cy="523298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57"/>
                </a:lnTo>
                <a:lnTo>
                  <a:pt x="21600" y="21543"/>
                </a:lnTo>
                <a:lnTo>
                  <a:pt x="2" y="21600"/>
                </a:lnTo>
                <a:close/>
              </a:path>
            </a:pathLst>
          </a:custGeom>
          <a:solidFill>
            <a:srgbClr val="CBAF22"/>
          </a:solidFill>
          <a:ln w="12700">
            <a:miter lim="400000"/>
          </a:ln>
        </p:spPr>
        <p:txBody>
          <a:bodyPr lIns="45718" tIns="45718" rIns="45718" bIns="45718"/>
          <a:lstStyle/>
          <a:p>
            <a:pPr/>
          </a:p>
        </p:txBody>
      </p:sp>
      <p:sp>
        <p:nvSpPr>
          <p:cNvPr id="36" name="Rectangle 98"/>
          <p:cNvSpPr/>
          <p:nvPr/>
        </p:nvSpPr>
        <p:spPr>
          <a:xfrm rot="2700000">
            <a:off x="10756083" y="1128035"/>
            <a:ext cx="13718" cy="404053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73"/>
                </a:lnTo>
                <a:lnTo>
                  <a:pt x="21598" y="21527"/>
                </a:lnTo>
                <a:lnTo>
                  <a:pt x="2" y="21600"/>
                </a:lnTo>
                <a:close/>
              </a:path>
            </a:pathLst>
          </a:custGeom>
          <a:solidFill>
            <a:srgbClr val="CBAF22"/>
          </a:solidFill>
          <a:ln w="12700">
            <a:miter lim="400000"/>
          </a:ln>
        </p:spPr>
        <p:txBody>
          <a:bodyPr lIns="45718" tIns="45718" rIns="45718" bIns="45718"/>
          <a:lstStyle/>
          <a:p>
            <a:pPr/>
          </a:p>
        </p:txBody>
      </p:sp>
      <p:sp>
        <p:nvSpPr>
          <p:cNvPr id="37" name="Rectangle 99"/>
          <p:cNvSpPr/>
          <p:nvPr/>
        </p:nvSpPr>
        <p:spPr>
          <a:xfrm rot="2700000">
            <a:off x="11177678" y="2145851"/>
            <a:ext cx="13718" cy="284809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104"/>
                </a:lnTo>
                <a:lnTo>
                  <a:pt x="21598" y="21496"/>
                </a:lnTo>
                <a:lnTo>
                  <a:pt x="0" y="21600"/>
                </a:lnTo>
                <a:close/>
              </a:path>
            </a:pathLst>
          </a:custGeom>
          <a:solidFill>
            <a:srgbClr val="CBAF22"/>
          </a:solidFill>
          <a:ln w="12700">
            <a:miter lim="400000"/>
          </a:ln>
        </p:spPr>
        <p:txBody>
          <a:bodyPr lIns="45718" tIns="45718" rIns="45718" bIns="45718"/>
          <a:lstStyle/>
          <a:p>
            <a:pPr/>
          </a:p>
        </p:txBody>
      </p:sp>
      <p:sp>
        <p:nvSpPr>
          <p:cNvPr id="38" name="Rectangle 100"/>
          <p:cNvSpPr/>
          <p:nvPr/>
        </p:nvSpPr>
        <p:spPr>
          <a:xfrm rot="2700000">
            <a:off x="11599271" y="3163667"/>
            <a:ext cx="13717" cy="165564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179"/>
                </a:lnTo>
                <a:lnTo>
                  <a:pt x="21600" y="21421"/>
                </a:lnTo>
                <a:lnTo>
                  <a:pt x="0" y="21600"/>
                </a:lnTo>
                <a:close/>
              </a:path>
            </a:pathLst>
          </a:custGeom>
          <a:solidFill>
            <a:srgbClr val="CBAF22"/>
          </a:solidFill>
          <a:ln w="12700">
            <a:miter lim="400000"/>
          </a:ln>
        </p:spPr>
        <p:txBody>
          <a:bodyPr lIns="45718" tIns="45718" rIns="45718" bIns="45718"/>
          <a:lstStyle/>
          <a:p>
            <a:pPr/>
          </a:p>
        </p:txBody>
      </p:sp>
      <p:sp>
        <p:nvSpPr>
          <p:cNvPr id="39" name="Rectangle 101"/>
          <p:cNvSpPr/>
          <p:nvPr/>
        </p:nvSpPr>
        <p:spPr>
          <a:xfrm rot="2700000">
            <a:off x="12020867" y="4181492"/>
            <a:ext cx="13717" cy="46319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 y="0"/>
                </a:moveTo>
                <a:lnTo>
                  <a:pt x="21600" y="640"/>
                </a:lnTo>
                <a:lnTo>
                  <a:pt x="21600" y="20960"/>
                </a:lnTo>
                <a:lnTo>
                  <a:pt x="0" y="21600"/>
                </a:lnTo>
                <a:close/>
              </a:path>
            </a:pathLst>
          </a:custGeom>
          <a:solidFill>
            <a:srgbClr val="CBAF22"/>
          </a:solidFill>
          <a:ln w="12700">
            <a:miter lim="400000"/>
          </a:ln>
        </p:spPr>
        <p:txBody>
          <a:bodyPr lIns="45718" tIns="45718" rIns="45718" bIns="45718"/>
          <a:lstStyle/>
          <a:p>
            <a:pPr/>
          </a:p>
        </p:txBody>
      </p:sp>
      <p:sp>
        <p:nvSpPr>
          <p:cNvPr id="40" name="Rectangle 102"/>
          <p:cNvSpPr/>
          <p:nvPr/>
        </p:nvSpPr>
        <p:spPr>
          <a:xfrm rot="2700000">
            <a:off x="203276" y="-93900"/>
            <a:ext cx="13718" cy="6080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87"/>
                </a:moveTo>
                <a:lnTo>
                  <a:pt x="21600" y="0"/>
                </a:lnTo>
                <a:lnTo>
                  <a:pt x="21600" y="21600"/>
                </a:lnTo>
                <a:lnTo>
                  <a:pt x="0" y="21113"/>
                </a:lnTo>
                <a:close/>
              </a:path>
            </a:pathLst>
          </a:custGeom>
          <a:solidFill>
            <a:srgbClr val="CBAF22"/>
          </a:solidFill>
          <a:ln w="12700">
            <a:miter lim="400000"/>
          </a:ln>
        </p:spPr>
        <p:txBody>
          <a:bodyPr lIns="45718" tIns="45718" rIns="45718" bIns="45718"/>
          <a:lstStyle/>
          <a:p>
            <a:pPr/>
          </a:p>
        </p:txBody>
      </p:sp>
      <p:sp>
        <p:nvSpPr>
          <p:cNvPr id="41" name="Rectangle 103"/>
          <p:cNvSpPr/>
          <p:nvPr/>
        </p:nvSpPr>
        <p:spPr>
          <a:xfrm rot="2700000">
            <a:off x="624870" y="-268531"/>
            <a:ext cx="13718" cy="18005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65"/>
                </a:moveTo>
                <a:lnTo>
                  <a:pt x="21600" y="0"/>
                </a:lnTo>
                <a:lnTo>
                  <a:pt x="21600" y="21600"/>
                </a:lnTo>
                <a:lnTo>
                  <a:pt x="0" y="21435"/>
                </a:lnTo>
                <a:close/>
              </a:path>
            </a:pathLst>
          </a:custGeom>
          <a:solidFill>
            <a:srgbClr val="CBAF22"/>
          </a:solidFill>
          <a:ln w="12700">
            <a:miter lim="400000"/>
          </a:ln>
        </p:spPr>
        <p:txBody>
          <a:bodyPr lIns="45718" tIns="45718" rIns="45718" bIns="45718"/>
          <a:lstStyle/>
          <a:p>
            <a:pPr/>
          </a:p>
        </p:txBody>
      </p:sp>
      <p:sp>
        <p:nvSpPr>
          <p:cNvPr id="42" name="Rectangle 104"/>
          <p:cNvSpPr/>
          <p:nvPr/>
        </p:nvSpPr>
        <p:spPr>
          <a:xfrm rot="2700000">
            <a:off x="1046462" y="-443159"/>
            <a:ext cx="13718" cy="299296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99"/>
                </a:moveTo>
                <a:lnTo>
                  <a:pt x="21600" y="0"/>
                </a:lnTo>
                <a:lnTo>
                  <a:pt x="21600" y="21600"/>
                </a:lnTo>
                <a:lnTo>
                  <a:pt x="0" y="21501"/>
                </a:lnTo>
                <a:close/>
              </a:path>
            </a:pathLst>
          </a:custGeom>
          <a:solidFill>
            <a:srgbClr val="CBAF22"/>
          </a:solidFill>
          <a:ln w="12700">
            <a:miter lim="400000"/>
          </a:ln>
        </p:spPr>
        <p:txBody>
          <a:bodyPr lIns="45718" tIns="45718" rIns="45718" bIns="45718"/>
          <a:lstStyle/>
          <a:p>
            <a:pPr/>
          </a:p>
        </p:txBody>
      </p:sp>
      <p:sp>
        <p:nvSpPr>
          <p:cNvPr id="43" name="Rectangle 105"/>
          <p:cNvSpPr/>
          <p:nvPr/>
        </p:nvSpPr>
        <p:spPr>
          <a:xfrm rot="2700000">
            <a:off x="1468055" y="-617789"/>
            <a:ext cx="13718" cy="41854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71"/>
                </a:moveTo>
                <a:lnTo>
                  <a:pt x="21600" y="0"/>
                </a:lnTo>
                <a:lnTo>
                  <a:pt x="21600" y="21600"/>
                </a:lnTo>
                <a:lnTo>
                  <a:pt x="0" y="21529"/>
                </a:lnTo>
                <a:close/>
              </a:path>
            </a:pathLst>
          </a:custGeom>
          <a:solidFill>
            <a:srgbClr val="CBAF22"/>
          </a:solidFill>
          <a:ln w="12700">
            <a:miter lim="400000"/>
          </a:ln>
        </p:spPr>
        <p:txBody>
          <a:bodyPr lIns="45718" tIns="45718" rIns="45718" bIns="45718"/>
          <a:lstStyle/>
          <a:p>
            <a:pPr/>
          </a:p>
        </p:txBody>
      </p:sp>
      <p:sp>
        <p:nvSpPr>
          <p:cNvPr id="44" name="Rectangle 106"/>
          <p:cNvSpPr/>
          <p:nvPr/>
        </p:nvSpPr>
        <p:spPr>
          <a:xfrm rot="2700000">
            <a:off x="1889649" y="-792418"/>
            <a:ext cx="13718" cy="53778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55"/>
                </a:moveTo>
                <a:lnTo>
                  <a:pt x="21600" y="0"/>
                </a:lnTo>
                <a:lnTo>
                  <a:pt x="21600" y="21600"/>
                </a:lnTo>
                <a:lnTo>
                  <a:pt x="0" y="21545"/>
                </a:lnTo>
                <a:close/>
              </a:path>
            </a:pathLst>
          </a:custGeom>
          <a:solidFill>
            <a:srgbClr val="CBAF22"/>
          </a:solidFill>
          <a:ln w="12700">
            <a:miter lim="400000"/>
          </a:ln>
        </p:spPr>
        <p:txBody>
          <a:bodyPr lIns="45718" tIns="45718" rIns="45718" bIns="45718"/>
          <a:lstStyle/>
          <a:p>
            <a:pPr/>
          </a:p>
        </p:txBody>
      </p:sp>
      <p:sp>
        <p:nvSpPr>
          <p:cNvPr id="45" name="Rectangle 148"/>
          <p:cNvSpPr/>
          <p:nvPr/>
        </p:nvSpPr>
        <p:spPr>
          <a:xfrm flipV="1" rot="18900000">
            <a:off x="2070568" y="-450209"/>
            <a:ext cx="13718" cy="58895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50"/>
                </a:lnTo>
                <a:lnTo>
                  <a:pt x="0" y="21550"/>
                </a:lnTo>
                <a:close/>
              </a:path>
            </a:pathLst>
          </a:custGeom>
          <a:solidFill>
            <a:srgbClr val="CBAF22"/>
          </a:solidFill>
          <a:ln w="12700">
            <a:miter lim="400000"/>
          </a:ln>
        </p:spPr>
        <p:txBody>
          <a:bodyPr lIns="45718" tIns="45718" rIns="45718" bIns="45718"/>
          <a:lstStyle/>
          <a:p>
            <a:pPr/>
          </a:p>
        </p:txBody>
      </p:sp>
      <p:sp>
        <p:nvSpPr>
          <p:cNvPr id="46" name="Rectangle 323"/>
          <p:cNvSpPr/>
          <p:nvPr/>
        </p:nvSpPr>
        <p:spPr>
          <a:xfrm flipV="1" rot="18900000">
            <a:off x="1648975" y="567609"/>
            <a:ext cx="13718" cy="469712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63"/>
                </a:lnTo>
                <a:lnTo>
                  <a:pt x="0" y="21537"/>
                </a:lnTo>
                <a:close/>
              </a:path>
            </a:pathLst>
          </a:custGeom>
          <a:solidFill>
            <a:srgbClr val="CBAF22"/>
          </a:solidFill>
          <a:ln w="12700">
            <a:miter lim="400000"/>
          </a:ln>
        </p:spPr>
        <p:txBody>
          <a:bodyPr lIns="45718" tIns="45718" rIns="45718" bIns="45718"/>
          <a:lstStyle/>
          <a:p>
            <a:pPr/>
          </a:p>
        </p:txBody>
      </p:sp>
      <p:sp>
        <p:nvSpPr>
          <p:cNvPr id="47" name="Rectangle 324"/>
          <p:cNvSpPr/>
          <p:nvPr/>
        </p:nvSpPr>
        <p:spPr>
          <a:xfrm flipV="1" rot="18900000">
            <a:off x="1227383" y="1585422"/>
            <a:ext cx="13718" cy="350467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85"/>
                </a:lnTo>
                <a:lnTo>
                  <a:pt x="0" y="21515"/>
                </a:lnTo>
                <a:close/>
              </a:path>
            </a:pathLst>
          </a:custGeom>
          <a:solidFill>
            <a:srgbClr val="CBAF22"/>
          </a:solidFill>
          <a:ln w="12700">
            <a:miter lim="400000"/>
          </a:ln>
        </p:spPr>
        <p:txBody>
          <a:bodyPr lIns="45718" tIns="45718" rIns="45718" bIns="45718"/>
          <a:lstStyle/>
          <a:p>
            <a:pPr/>
          </a:p>
        </p:txBody>
      </p:sp>
      <p:sp>
        <p:nvSpPr>
          <p:cNvPr id="48" name="Rectangle 325"/>
          <p:cNvSpPr/>
          <p:nvPr/>
        </p:nvSpPr>
        <p:spPr>
          <a:xfrm flipV="1" rot="18900000">
            <a:off x="805788" y="2603242"/>
            <a:ext cx="13718" cy="231222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128"/>
                </a:lnTo>
                <a:lnTo>
                  <a:pt x="0" y="21472"/>
                </a:lnTo>
                <a:close/>
              </a:path>
            </a:pathLst>
          </a:custGeom>
          <a:solidFill>
            <a:srgbClr val="CBAF22"/>
          </a:solidFill>
          <a:ln w="12700">
            <a:miter lim="400000"/>
          </a:ln>
        </p:spPr>
        <p:txBody>
          <a:bodyPr lIns="45718" tIns="45718" rIns="45718" bIns="45718"/>
          <a:lstStyle/>
          <a:p>
            <a:pPr/>
          </a:p>
        </p:txBody>
      </p:sp>
      <p:sp>
        <p:nvSpPr>
          <p:cNvPr id="49" name="Rectangle 326"/>
          <p:cNvSpPr/>
          <p:nvPr/>
        </p:nvSpPr>
        <p:spPr>
          <a:xfrm flipV="1" rot="18900000">
            <a:off x="384198" y="3621056"/>
            <a:ext cx="13718" cy="111978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265"/>
                </a:lnTo>
                <a:lnTo>
                  <a:pt x="0" y="21335"/>
                </a:lnTo>
                <a:close/>
              </a:path>
            </a:pathLst>
          </a:custGeom>
          <a:solidFill>
            <a:srgbClr val="CBAF22"/>
          </a:solidFill>
          <a:ln w="12700">
            <a:miter lim="400000"/>
          </a:ln>
        </p:spPr>
        <p:txBody>
          <a:bodyPr lIns="45718" tIns="45718" rIns="45718" bIns="45718"/>
          <a:lstStyle/>
          <a:p>
            <a:pPr/>
          </a:p>
        </p:txBody>
      </p:sp>
      <p:sp>
        <p:nvSpPr>
          <p:cNvPr id="50" name="Rectangle 371"/>
          <p:cNvSpPr/>
          <p:nvPr/>
        </p:nvSpPr>
        <p:spPr>
          <a:xfrm flipV="1" rot="18900000">
            <a:off x="2705180" y="-953751"/>
            <a:ext cx="13718" cy="64795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CBAF22"/>
          </a:solidFill>
          <a:ln w="12700">
            <a:miter lim="400000"/>
          </a:ln>
        </p:spPr>
        <p:txBody>
          <a:bodyPr lIns="45718" tIns="45718" rIns="45718" bIns="45718"/>
          <a:lstStyle/>
          <a:p>
            <a:pPr/>
          </a:p>
        </p:txBody>
      </p:sp>
      <p:sp>
        <p:nvSpPr>
          <p:cNvPr id="51" name="Rectangle 373"/>
          <p:cNvSpPr/>
          <p:nvPr/>
        </p:nvSpPr>
        <p:spPr>
          <a:xfrm flipV="1" rot="18900000">
            <a:off x="4391552" y="-953751"/>
            <a:ext cx="13718" cy="64795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CBAF22"/>
          </a:solidFill>
          <a:ln w="12700">
            <a:miter lim="400000"/>
          </a:ln>
        </p:spPr>
        <p:txBody>
          <a:bodyPr lIns="45718" tIns="45718" rIns="45718" bIns="45718"/>
          <a:lstStyle/>
          <a:p>
            <a:pPr/>
          </a:p>
        </p:txBody>
      </p:sp>
      <p:sp>
        <p:nvSpPr>
          <p:cNvPr id="52" name="Rectangle 375"/>
          <p:cNvSpPr/>
          <p:nvPr/>
        </p:nvSpPr>
        <p:spPr>
          <a:xfrm flipV="1" rot="18900000">
            <a:off x="6077925" y="-953751"/>
            <a:ext cx="13718" cy="64795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CBAF22"/>
          </a:solidFill>
          <a:ln w="12700">
            <a:miter lim="400000"/>
          </a:ln>
        </p:spPr>
        <p:txBody>
          <a:bodyPr lIns="45718" tIns="45718" rIns="45718" bIns="45718"/>
          <a:lstStyle/>
          <a:p>
            <a:pPr/>
          </a:p>
        </p:txBody>
      </p:sp>
      <p:sp>
        <p:nvSpPr>
          <p:cNvPr id="53" name="Rectangle 376"/>
          <p:cNvSpPr/>
          <p:nvPr/>
        </p:nvSpPr>
        <p:spPr>
          <a:xfrm flipV="1" rot="18900000">
            <a:off x="6916260" y="-965458"/>
            <a:ext cx="13718" cy="64932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554"/>
                </a:moveTo>
                <a:lnTo>
                  <a:pt x="21600" y="0"/>
                </a:lnTo>
                <a:lnTo>
                  <a:pt x="0" y="46"/>
                </a:lnTo>
                <a:lnTo>
                  <a:pt x="0" y="21600"/>
                </a:lnTo>
                <a:close/>
              </a:path>
            </a:pathLst>
          </a:custGeom>
          <a:solidFill>
            <a:srgbClr val="CBAF22"/>
          </a:solidFill>
          <a:ln w="12700">
            <a:miter lim="400000"/>
          </a:ln>
        </p:spPr>
        <p:txBody>
          <a:bodyPr lIns="45718" tIns="45718" rIns="45718" bIns="45718"/>
          <a:lstStyle/>
          <a:p>
            <a:pPr/>
          </a:p>
        </p:txBody>
      </p:sp>
      <p:sp>
        <p:nvSpPr>
          <p:cNvPr id="54" name="Rectangle 377"/>
          <p:cNvSpPr/>
          <p:nvPr/>
        </p:nvSpPr>
        <p:spPr>
          <a:xfrm flipV="1" rot="18900000">
            <a:off x="7759447" y="-965458"/>
            <a:ext cx="13719" cy="64932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554"/>
                </a:lnTo>
                <a:lnTo>
                  <a:pt x="21600" y="0"/>
                </a:lnTo>
                <a:lnTo>
                  <a:pt x="0" y="46"/>
                </a:lnTo>
                <a:close/>
              </a:path>
            </a:pathLst>
          </a:custGeom>
          <a:solidFill>
            <a:srgbClr val="CBAF22"/>
          </a:solidFill>
          <a:ln w="12700">
            <a:miter lim="400000"/>
          </a:ln>
        </p:spPr>
        <p:txBody>
          <a:bodyPr lIns="45718" tIns="45718" rIns="45718" bIns="45718"/>
          <a:lstStyle/>
          <a:p>
            <a:pPr/>
          </a:p>
        </p:txBody>
      </p:sp>
      <p:sp>
        <p:nvSpPr>
          <p:cNvPr id="55" name="Rectangle 378"/>
          <p:cNvSpPr/>
          <p:nvPr/>
        </p:nvSpPr>
        <p:spPr>
          <a:xfrm flipV="1" rot="18900000">
            <a:off x="8602633" y="-965458"/>
            <a:ext cx="13718" cy="64932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554"/>
                </a:moveTo>
                <a:lnTo>
                  <a:pt x="21600" y="0"/>
                </a:lnTo>
                <a:lnTo>
                  <a:pt x="0" y="46"/>
                </a:lnTo>
                <a:lnTo>
                  <a:pt x="0" y="21600"/>
                </a:lnTo>
                <a:close/>
              </a:path>
            </a:pathLst>
          </a:custGeom>
          <a:solidFill>
            <a:srgbClr val="CBAF22"/>
          </a:solidFill>
          <a:ln w="12700">
            <a:miter lim="400000"/>
          </a:ln>
        </p:spPr>
        <p:txBody>
          <a:bodyPr lIns="45718" tIns="45718" rIns="45718" bIns="45718"/>
          <a:lstStyle/>
          <a:p>
            <a:pPr/>
          </a:p>
        </p:txBody>
      </p:sp>
      <p:sp>
        <p:nvSpPr>
          <p:cNvPr id="56" name="Rectangle 138"/>
          <p:cNvSpPr/>
          <p:nvPr/>
        </p:nvSpPr>
        <p:spPr>
          <a:xfrm flipV="1" rot="18900000">
            <a:off x="10088967" y="-882604"/>
            <a:ext cx="13718" cy="59274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550"/>
                </a:lnTo>
                <a:lnTo>
                  <a:pt x="21600" y="50"/>
                </a:lnTo>
                <a:lnTo>
                  <a:pt x="0" y="0"/>
                </a:lnTo>
                <a:close/>
              </a:path>
            </a:pathLst>
          </a:custGeom>
          <a:solidFill>
            <a:srgbClr val="CBAF22"/>
          </a:solidFill>
          <a:ln w="12700">
            <a:miter lim="400000"/>
          </a:ln>
        </p:spPr>
        <p:txBody>
          <a:bodyPr lIns="45718" tIns="45718" rIns="45718" bIns="45718"/>
          <a:lstStyle/>
          <a:p>
            <a:pPr/>
          </a:p>
        </p:txBody>
      </p:sp>
      <p:sp>
        <p:nvSpPr>
          <p:cNvPr id="57" name="Rectangle 139"/>
          <p:cNvSpPr/>
          <p:nvPr/>
        </p:nvSpPr>
        <p:spPr>
          <a:xfrm flipV="1" rot="18900000">
            <a:off x="10510562" y="-707973"/>
            <a:ext cx="13718" cy="47349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537"/>
                </a:lnTo>
                <a:lnTo>
                  <a:pt x="21600" y="63"/>
                </a:lnTo>
                <a:lnTo>
                  <a:pt x="0" y="0"/>
                </a:lnTo>
                <a:close/>
              </a:path>
            </a:pathLst>
          </a:custGeom>
          <a:solidFill>
            <a:srgbClr val="CBAF22"/>
          </a:solidFill>
          <a:ln w="12700">
            <a:miter lim="400000"/>
          </a:ln>
        </p:spPr>
        <p:txBody>
          <a:bodyPr lIns="45718" tIns="45718" rIns="45718" bIns="45718"/>
          <a:lstStyle/>
          <a:p>
            <a:pPr/>
          </a:p>
        </p:txBody>
      </p:sp>
      <p:sp>
        <p:nvSpPr>
          <p:cNvPr id="58" name="Rectangle 140"/>
          <p:cNvSpPr/>
          <p:nvPr/>
        </p:nvSpPr>
        <p:spPr>
          <a:xfrm flipV="1" rot="18900000">
            <a:off x="10932155" y="-533343"/>
            <a:ext cx="13718" cy="35425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516"/>
                </a:lnTo>
                <a:lnTo>
                  <a:pt x="21600" y="84"/>
                </a:lnTo>
                <a:lnTo>
                  <a:pt x="0" y="0"/>
                </a:lnTo>
                <a:close/>
              </a:path>
            </a:pathLst>
          </a:custGeom>
          <a:solidFill>
            <a:srgbClr val="CBAF22"/>
          </a:solidFill>
          <a:ln w="12700">
            <a:miter lim="400000"/>
          </a:ln>
        </p:spPr>
        <p:txBody>
          <a:bodyPr lIns="45718" tIns="45718" rIns="45718" bIns="45718"/>
          <a:lstStyle/>
          <a:p>
            <a:pPr/>
          </a:p>
        </p:txBody>
      </p:sp>
      <p:sp>
        <p:nvSpPr>
          <p:cNvPr id="59" name="Rectangle 141"/>
          <p:cNvSpPr/>
          <p:nvPr/>
        </p:nvSpPr>
        <p:spPr>
          <a:xfrm flipV="1" rot="18900000">
            <a:off x="11353748" y="-358712"/>
            <a:ext cx="13718" cy="235009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474"/>
                </a:lnTo>
                <a:lnTo>
                  <a:pt x="21600" y="126"/>
                </a:lnTo>
                <a:lnTo>
                  <a:pt x="0" y="0"/>
                </a:lnTo>
                <a:close/>
              </a:path>
            </a:pathLst>
          </a:custGeom>
          <a:solidFill>
            <a:srgbClr val="CBAF22"/>
          </a:solidFill>
          <a:ln w="12700">
            <a:miter lim="400000"/>
          </a:ln>
        </p:spPr>
        <p:txBody>
          <a:bodyPr lIns="45718" tIns="45718" rIns="45718" bIns="45718"/>
          <a:lstStyle/>
          <a:p>
            <a:pPr/>
          </a:p>
        </p:txBody>
      </p:sp>
      <p:sp>
        <p:nvSpPr>
          <p:cNvPr id="60" name="Rectangle 142"/>
          <p:cNvSpPr/>
          <p:nvPr/>
        </p:nvSpPr>
        <p:spPr>
          <a:xfrm flipV="1" rot="18900000">
            <a:off x="11775340" y="-184085"/>
            <a:ext cx="13718" cy="1157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344"/>
                </a:lnTo>
                <a:lnTo>
                  <a:pt x="21600" y="256"/>
                </a:lnTo>
                <a:lnTo>
                  <a:pt x="0" y="0"/>
                </a:lnTo>
                <a:close/>
              </a:path>
            </a:pathLst>
          </a:custGeom>
          <a:solidFill>
            <a:srgbClr val="CBAF22"/>
          </a:solidFill>
          <a:ln w="12700">
            <a:miter lim="400000"/>
          </a:ln>
        </p:spPr>
        <p:txBody>
          <a:bodyPr lIns="45718" tIns="45718" rIns="45718" bIns="45718"/>
          <a:lstStyle/>
          <a:p>
            <a:pPr/>
          </a:p>
        </p:txBody>
      </p:sp>
      <p:sp>
        <p:nvSpPr>
          <p:cNvPr id="61" name="Rectangle 372"/>
          <p:cNvSpPr/>
          <p:nvPr/>
        </p:nvSpPr>
        <p:spPr>
          <a:xfrm flipV="1" rot="18900000">
            <a:off x="3543517" y="-965458"/>
            <a:ext cx="13718" cy="64932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CBAF22"/>
          </a:solidFill>
          <a:ln w="12700">
            <a:miter lim="400000"/>
          </a:ln>
        </p:spPr>
        <p:txBody>
          <a:bodyPr lIns="45718" tIns="45718" rIns="45718" bIns="45718"/>
          <a:lstStyle/>
          <a:p>
            <a:pPr/>
          </a:p>
        </p:txBody>
      </p:sp>
      <p:sp>
        <p:nvSpPr>
          <p:cNvPr id="62" name="Rectangle 374"/>
          <p:cNvSpPr/>
          <p:nvPr/>
        </p:nvSpPr>
        <p:spPr>
          <a:xfrm flipV="1" rot="18900000">
            <a:off x="5229888" y="-965460"/>
            <a:ext cx="13718" cy="649322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CBAF22"/>
          </a:solidFill>
          <a:ln w="12700">
            <a:miter lim="400000"/>
          </a:ln>
        </p:spPr>
        <p:txBody>
          <a:bodyPr lIns="45718" tIns="45718" rIns="45718" bIns="45718"/>
          <a:lstStyle/>
          <a:p>
            <a:pPr/>
          </a:p>
        </p:txBody>
      </p:sp>
      <p:sp>
        <p:nvSpPr>
          <p:cNvPr id="63" name="Teardrop 3"/>
          <p:cNvSpPr/>
          <p:nvPr/>
        </p:nvSpPr>
        <p:spPr>
          <a:xfrm flipH="1" flipV="1" rot="5400000">
            <a:off x="644277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64" name="Oval 1608"/>
          <p:cNvSpPr/>
          <p:nvPr/>
        </p:nvSpPr>
        <p:spPr>
          <a:xfrm>
            <a:off x="7120497"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65" name="Teardrop 3"/>
          <p:cNvSpPr/>
          <p:nvPr/>
        </p:nvSpPr>
        <p:spPr>
          <a:xfrm flipH="1" flipV="1" rot="5400000">
            <a:off x="-148774" y="258315"/>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1"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8" y="0"/>
                </a:lnTo>
                <a:lnTo>
                  <a:pt x="21536" y="0"/>
                </a:lnTo>
                <a:cubicBezTo>
                  <a:pt x="21592" y="194"/>
                  <a:pt x="21598" y="398"/>
                  <a:pt x="21600" y="602"/>
                </a:cubicBezTo>
                <a:close/>
              </a:path>
            </a:pathLst>
          </a:custGeom>
          <a:solidFill>
            <a:srgbClr val="CBAF22"/>
          </a:solidFill>
          <a:ln w="12700">
            <a:miter lim="400000"/>
          </a:ln>
        </p:spPr>
        <p:txBody>
          <a:bodyPr lIns="45718" tIns="45718" rIns="45718" bIns="45718"/>
          <a:lstStyle/>
          <a:p>
            <a:pPr/>
          </a:p>
        </p:txBody>
      </p:sp>
      <p:sp>
        <p:nvSpPr>
          <p:cNvPr id="66" name="Oval 1610"/>
          <p:cNvSpPr/>
          <p:nvPr/>
        </p:nvSpPr>
        <p:spPr>
          <a:xfrm>
            <a:off x="377459"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67" name="Teardrop 3"/>
          <p:cNvSpPr/>
          <p:nvPr/>
        </p:nvSpPr>
        <p:spPr>
          <a:xfrm flipH="1" flipV="1" rot="5400000">
            <a:off x="1387530"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68" name="Teardrop 3"/>
          <p:cNvSpPr/>
          <p:nvPr/>
        </p:nvSpPr>
        <p:spPr>
          <a:xfrm flipH="1" flipV="1" rot="5400000">
            <a:off x="2230072" y="109541"/>
            <a:ext cx="612649"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69" name="Teardrop 3"/>
          <p:cNvSpPr/>
          <p:nvPr/>
        </p:nvSpPr>
        <p:spPr>
          <a:xfrm flipH="1" flipV="1" rot="5400000">
            <a:off x="307261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70" name="Teardrop 3"/>
          <p:cNvSpPr/>
          <p:nvPr/>
        </p:nvSpPr>
        <p:spPr>
          <a:xfrm flipH="1" flipV="1" rot="5400000">
            <a:off x="391515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71" name="Teardrop 3"/>
          <p:cNvSpPr/>
          <p:nvPr/>
        </p:nvSpPr>
        <p:spPr>
          <a:xfrm flipH="1" flipV="1" rot="5400000">
            <a:off x="475769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72" name="Teardrop 3"/>
          <p:cNvSpPr/>
          <p:nvPr/>
        </p:nvSpPr>
        <p:spPr>
          <a:xfrm flipH="1" flipV="1" rot="5400000">
            <a:off x="560023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73" name="Oval 1617"/>
          <p:cNvSpPr/>
          <p:nvPr/>
        </p:nvSpPr>
        <p:spPr>
          <a:xfrm>
            <a:off x="1220338"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74" name="Oval 1618"/>
          <p:cNvSpPr/>
          <p:nvPr/>
        </p:nvSpPr>
        <p:spPr>
          <a:xfrm>
            <a:off x="2063219"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75" name="Oval 1619"/>
          <p:cNvSpPr/>
          <p:nvPr/>
        </p:nvSpPr>
        <p:spPr>
          <a:xfrm>
            <a:off x="2906098"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76" name="Oval 1620"/>
          <p:cNvSpPr/>
          <p:nvPr/>
        </p:nvSpPr>
        <p:spPr>
          <a:xfrm>
            <a:off x="3748978"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77" name="Oval 1621"/>
          <p:cNvSpPr/>
          <p:nvPr/>
        </p:nvSpPr>
        <p:spPr>
          <a:xfrm>
            <a:off x="4591858"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78" name="Oval 1622"/>
          <p:cNvSpPr/>
          <p:nvPr/>
        </p:nvSpPr>
        <p:spPr>
          <a:xfrm>
            <a:off x="5434738"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79" name="Oval 1623"/>
          <p:cNvSpPr/>
          <p:nvPr/>
        </p:nvSpPr>
        <p:spPr>
          <a:xfrm>
            <a:off x="6277619"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80" name="Teardrop 3"/>
          <p:cNvSpPr/>
          <p:nvPr/>
        </p:nvSpPr>
        <p:spPr>
          <a:xfrm flipH="1" flipV="1" rot="5400000">
            <a:off x="812785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81" name="Oval 1625"/>
          <p:cNvSpPr/>
          <p:nvPr/>
        </p:nvSpPr>
        <p:spPr>
          <a:xfrm>
            <a:off x="8806259"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82" name="Teardrop 3"/>
          <p:cNvSpPr/>
          <p:nvPr/>
        </p:nvSpPr>
        <p:spPr>
          <a:xfrm flipH="1" flipV="1" rot="5400000">
            <a:off x="728531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83" name="Oval 1627"/>
          <p:cNvSpPr/>
          <p:nvPr/>
        </p:nvSpPr>
        <p:spPr>
          <a:xfrm>
            <a:off x="7963379"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84" name="Teardrop 3"/>
          <p:cNvSpPr/>
          <p:nvPr/>
        </p:nvSpPr>
        <p:spPr>
          <a:xfrm flipH="1" flipV="1" rot="5400000">
            <a:off x="981293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85" name="Oval 1629"/>
          <p:cNvSpPr/>
          <p:nvPr/>
        </p:nvSpPr>
        <p:spPr>
          <a:xfrm>
            <a:off x="10492019"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86" name="Teardrop 3"/>
          <p:cNvSpPr/>
          <p:nvPr/>
        </p:nvSpPr>
        <p:spPr>
          <a:xfrm flipH="1" flipV="1" rot="5400000">
            <a:off x="897039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87" name="Oval 1631"/>
          <p:cNvSpPr/>
          <p:nvPr/>
        </p:nvSpPr>
        <p:spPr>
          <a:xfrm>
            <a:off x="9649138"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88" name="Teardrop 3"/>
          <p:cNvSpPr/>
          <p:nvPr/>
        </p:nvSpPr>
        <p:spPr>
          <a:xfrm flipH="1" flipV="1" rot="5400000">
            <a:off x="1149801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89" name="Teardrop 3"/>
          <p:cNvSpPr/>
          <p:nvPr/>
        </p:nvSpPr>
        <p:spPr>
          <a:xfrm flipH="1" flipV="1" rot="5400000">
            <a:off x="1065547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90" name="Oval 1634"/>
          <p:cNvSpPr/>
          <p:nvPr/>
        </p:nvSpPr>
        <p:spPr>
          <a:xfrm>
            <a:off x="11334898" y="365857"/>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91" name="Teardrop 3"/>
          <p:cNvSpPr/>
          <p:nvPr/>
        </p:nvSpPr>
        <p:spPr>
          <a:xfrm flipH="1" flipV="1" rot="5400000">
            <a:off x="544991" y="109541"/>
            <a:ext cx="612649"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92" name="Oval 1636"/>
          <p:cNvSpPr/>
          <p:nvPr/>
        </p:nvSpPr>
        <p:spPr>
          <a:xfrm>
            <a:off x="6664511" y="331697"/>
            <a:ext cx="169755" cy="169753"/>
          </a:xfrm>
          <a:prstGeom prst="ellipse">
            <a:avLst/>
          </a:prstGeom>
          <a:solidFill>
            <a:srgbClr val="FFFFFF"/>
          </a:solidFill>
          <a:ln w="12700">
            <a:miter lim="400000"/>
          </a:ln>
        </p:spPr>
        <p:txBody>
          <a:bodyPr lIns="45718" tIns="45718" rIns="45718" bIns="45718"/>
          <a:lstStyle/>
          <a:p>
            <a:pPr/>
          </a:p>
        </p:txBody>
      </p:sp>
      <p:sp>
        <p:nvSpPr>
          <p:cNvPr id="93" name="Oval 167"/>
          <p:cNvSpPr/>
          <p:nvPr/>
        </p:nvSpPr>
        <p:spPr>
          <a:xfrm>
            <a:off x="-1" y="331697"/>
            <a:ext cx="93945" cy="42403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85" y="21546"/>
                </a:moveTo>
                <a:cubicBezTo>
                  <a:pt x="5363" y="21546"/>
                  <a:pt x="8452" y="21563"/>
                  <a:pt x="11049" y="21600"/>
                </a:cubicBezTo>
                <a:lnTo>
                  <a:pt x="0" y="21600"/>
                </a:lnTo>
                <a:lnTo>
                  <a:pt x="0" y="21555"/>
                </a:lnTo>
                <a:cubicBezTo>
                  <a:pt x="662" y="21546"/>
                  <a:pt x="1369" y="21546"/>
                  <a:pt x="2085" y="21546"/>
                </a:cubicBezTo>
                <a:close/>
                <a:moveTo>
                  <a:pt x="2085" y="17222"/>
                </a:moveTo>
                <a:cubicBezTo>
                  <a:pt x="12863" y="17222"/>
                  <a:pt x="21600" y="17416"/>
                  <a:pt x="21600" y="17655"/>
                </a:cubicBezTo>
                <a:cubicBezTo>
                  <a:pt x="21600" y="17894"/>
                  <a:pt x="12863" y="18087"/>
                  <a:pt x="2085" y="18087"/>
                </a:cubicBezTo>
                <a:lnTo>
                  <a:pt x="0" y="18078"/>
                </a:lnTo>
                <a:lnTo>
                  <a:pt x="0" y="17232"/>
                </a:lnTo>
                <a:cubicBezTo>
                  <a:pt x="662" y="17223"/>
                  <a:pt x="1369" y="17222"/>
                  <a:pt x="2085" y="17222"/>
                </a:cubicBezTo>
                <a:close/>
                <a:moveTo>
                  <a:pt x="2085" y="12922"/>
                </a:moveTo>
                <a:cubicBezTo>
                  <a:pt x="12863" y="12922"/>
                  <a:pt x="21600" y="13116"/>
                  <a:pt x="21600" y="13355"/>
                </a:cubicBezTo>
                <a:cubicBezTo>
                  <a:pt x="21600" y="13593"/>
                  <a:pt x="12863" y="13787"/>
                  <a:pt x="2085" y="13787"/>
                </a:cubicBezTo>
                <a:lnTo>
                  <a:pt x="0" y="13778"/>
                </a:lnTo>
                <a:lnTo>
                  <a:pt x="0" y="12932"/>
                </a:lnTo>
                <a:cubicBezTo>
                  <a:pt x="662" y="12923"/>
                  <a:pt x="1369" y="12922"/>
                  <a:pt x="2085" y="12922"/>
                </a:cubicBezTo>
                <a:close/>
                <a:moveTo>
                  <a:pt x="2085" y="8599"/>
                </a:moveTo>
                <a:cubicBezTo>
                  <a:pt x="12863" y="8599"/>
                  <a:pt x="21600" y="8793"/>
                  <a:pt x="21600" y="9031"/>
                </a:cubicBezTo>
                <a:cubicBezTo>
                  <a:pt x="21600" y="9270"/>
                  <a:pt x="12863" y="9464"/>
                  <a:pt x="2085" y="9464"/>
                </a:cubicBezTo>
                <a:lnTo>
                  <a:pt x="0" y="9454"/>
                </a:lnTo>
                <a:lnTo>
                  <a:pt x="0" y="8608"/>
                </a:lnTo>
                <a:cubicBezTo>
                  <a:pt x="662" y="8600"/>
                  <a:pt x="1369" y="8599"/>
                  <a:pt x="2085" y="8599"/>
                </a:cubicBezTo>
                <a:close/>
                <a:moveTo>
                  <a:pt x="2085" y="4307"/>
                </a:moveTo>
                <a:cubicBezTo>
                  <a:pt x="12863" y="4307"/>
                  <a:pt x="21600" y="4501"/>
                  <a:pt x="21600" y="4739"/>
                </a:cubicBezTo>
                <a:cubicBezTo>
                  <a:pt x="21600" y="4978"/>
                  <a:pt x="12863" y="5172"/>
                  <a:pt x="2085" y="5172"/>
                </a:cubicBezTo>
                <a:lnTo>
                  <a:pt x="0" y="5162"/>
                </a:lnTo>
                <a:lnTo>
                  <a:pt x="0" y="4316"/>
                </a:lnTo>
                <a:cubicBezTo>
                  <a:pt x="662" y="4308"/>
                  <a:pt x="1369" y="4307"/>
                  <a:pt x="2085" y="4307"/>
                </a:cubicBezTo>
                <a:close/>
                <a:moveTo>
                  <a:pt x="2085" y="0"/>
                </a:moveTo>
                <a:cubicBezTo>
                  <a:pt x="12863" y="0"/>
                  <a:pt x="21600" y="194"/>
                  <a:pt x="21600" y="432"/>
                </a:cubicBezTo>
                <a:cubicBezTo>
                  <a:pt x="21600" y="671"/>
                  <a:pt x="12863" y="865"/>
                  <a:pt x="2085" y="865"/>
                </a:cubicBezTo>
                <a:lnTo>
                  <a:pt x="0" y="855"/>
                </a:lnTo>
                <a:lnTo>
                  <a:pt x="0" y="9"/>
                </a:lnTo>
                <a:cubicBezTo>
                  <a:pt x="662" y="1"/>
                  <a:pt x="1369" y="0"/>
                  <a:pt x="2085" y="0"/>
                </a:cubicBezTo>
                <a:close/>
              </a:path>
            </a:pathLst>
          </a:custGeom>
          <a:solidFill>
            <a:srgbClr val="FFFFFF"/>
          </a:solidFill>
          <a:ln w="12700">
            <a:miter lim="400000"/>
          </a:ln>
        </p:spPr>
        <p:txBody>
          <a:bodyPr lIns="45718" tIns="45718" rIns="45718" bIns="45718"/>
          <a:lstStyle/>
          <a:p>
            <a:pPr/>
          </a:p>
        </p:txBody>
      </p:sp>
      <p:sp>
        <p:nvSpPr>
          <p:cNvPr id="94" name="Oval 1638"/>
          <p:cNvSpPr/>
          <p:nvPr/>
        </p:nvSpPr>
        <p:spPr>
          <a:xfrm>
            <a:off x="766731" y="331697"/>
            <a:ext cx="169755" cy="169753"/>
          </a:xfrm>
          <a:prstGeom prst="ellipse">
            <a:avLst/>
          </a:prstGeom>
          <a:solidFill>
            <a:srgbClr val="FFFFFF"/>
          </a:solidFill>
          <a:ln w="12700">
            <a:miter lim="400000"/>
          </a:ln>
        </p:spPr>
        <p:txBody>
          <a:bodyPr lIns="45718" tIns="45718" rIns="45718" bIns="45718"/>
          <a:lstStyle/>
          <a:p>
            <a:pPr/>
          </a:p>
        </p:txBody>
      </p:sp>
      <p:sp>
        <p:nvSpPr>
          <p:cNvPr id="95" name="Oval 1639"/>
          <p:cNvSpPr/>
          <p:nvPr/>
        </p:nvSpPr>
        <p:spPr>
          <a:xfrm>
            <a:off x="1609269" y="331697"/>
            <a:ext cx="169755" cy="169753"/>
          </a:xfrm>
          <a:prstGeom prst="ellipse">
            <a:avLst/>
          </a:prstGeom>
          <a:solidFill>
            <a:srgbClr val="FFFFFF"/>
          </a:solidFill>
          <a:ln w="12700">
            <a:miter lim="400000"/>
          </a:ln>
        </p:spPr>
        <p:txBody>
          <a:bodyPr lIns="45718" tIns="45718" rIns="45718" bIns="45718"/>
          <a:lstStyle/>
          <a:p>
            <a:pPr/>
          </a:p>
        </p:txBody>
      </p:sp>
      <p:sp>
        <p:nvSpPr>
          <p:cNvPr id="96" name="Oval 1640"/>
          <p:cNvSpPr/>
          <p:nvPr/>
        </p:nvSpPr>
        <p:spPr>
          <a:xfrm>
            <a:off x="2451811" y="331697"/>
            <a:ext cx="169755" cy="169753"/>
          </a:xfrm>
          <a:prstGeom prst="ellipse">
            <a:avLst/>
          </a:prstGeom>
          <a:solidFill>
            <a:srgbClr val="FFFFFF"/>
          </a:solidFill>
          <a:ln w="12700">
            <a:miter lim="400000"/>
          </a:ln>
        </p:spPr>
        <p:txBody>
          <a:bodyPr lIns="45718" tIns="45718" rIns="45718" bIns="45718"/>
          <a:lstStyle/>
          <a:p>
            <a:pPr/>
          </a:p>
        </p:txBody>
      </p:sp>
      <p:sp>
        <p:nvSpPr>
          <p:cNvPr id="97" name="Oval 1641"/>
          <p:cNvSpPr/>
          <p:nvPr/>
        </p:nvSpPr>
        <p:spPr>
          <a:xfrm>
            <a:off x="3294350" y="331697"/>
            <a:ext cx="169755" cy="169753"/>
          </a:xfrm>
          <a:prstGeom prst="ellipse">
            <a:avLst/>
          </a:prstGeom>
          <a:solidFill>
            <a:srgbClr val="FFFFFF"/>
          </a:solidFill>
          <a:ln w="12700">
            <a:miter lim="400000"/>
          </a:ln>
        </p:spPr>
        <p:txBody>
          <a:bodyPr lIns="45718" tIns="45718" rIns="45718" bIns="45718"/>
          <a:lstStyle/>
          <a:p>
            <a:pPr/>
          </a:p>
        </p:txBody>
      </p:sp>
      <p:sp>
        <p:nvSpPr>
          <p:cNvPr id="98" name="Oval 1642"/>
          <p:cNvSpPr/>
          <p:nvPr/>
        </p:nvSpPr>
        <p:spPr>
          <a:xfrm>
            <a:off x="4136890" y="331697"/>
            <a:ext cx="169755" cy="169753"/>
          </a:xfrm>
          <a:prstGeom prst="ellipse">
            <a:avLst/>
          </a:prstGeom>
          <a:solidFill>
            <a:srgbClr val="FFFFFF"/>
          </a:solidFill>
          <a:ln w="12700">
            <a:miter lim="400000"/>
          </a:ln>
        </p:spPr>
        <p:txBody>
          <a:bodyPr lIns="45718" tIns="45718" rIns="45718" bIns="45718"/>
          <a:lstStyle/>
          <a:p>
            <a:pPr/>
          </a:p>
        </p:txBody>
      </p:sp>
      <p:sp>
        <p:nvSpPr>
          <p:cNvPr id="99" name="Oval 1643"/>
          <p:cNvSpPr/>
          <p:nvPr/>
        </p:nvSpPr>
        <p:spPr>
          <a:xfrm>
            <a:off x="4979430" y="331697"/>
            <a:ext cx="169755" cy="169753"/>
          </a:xfrm>
          <a:prstGeom prst="ellipse">
            <a:avLst/>
          </a:prstGeom>
          <a:solidFill>
            <a:srgbClr val="FFFFFF"/>
          </a:solidFill>
          <a:ln w="12700">
            <a:miter lim="400000"/>
          </a:ln>
        </p:spPr>
        <p:txBody>
          <a:bodyPr lIns="45718" tIns="45718" rIns="45718" bIns="45718"/>
          <a:lstStyle/>
          <a:p>
            <a:pPr/>
          </a:p>
        </p:txBody>
      </p:sp>
      <p:sp>
        <p:nvSpPr>
          <p:cNvPr id="100" name="Oval 1644"/>
          <p:cNvSpPr/>
          <p:nvPr/>
        </p:nvSpPr>
        <p:spPr>
          <a:xfrm>
            <a:off x="5821969" y="331697"/>
            <a:ext cx="169755" cy="169753"/>
          </a:xfrm>
          <a:prstGeom prst="ellipse">
            <a:avLst/>
          </a:prstGeom>
          <a:solidFill>
            <a:srgbClr val="FFFFFF"/>
          </a:solidFill>
          <a:ln w="12700">
            <a:miter lim="400000"/>
          </a:ln>
        </p:spPr>
        <p:txBody>
          <a:bodyPr lIns="45718" tIns="45718" rIns="45718" bIns="45718"/>
          <a:lstStyle/>
          <a:p>
            <a:pPr/>
          </a:p>
        </p:txBody>
      </p:sp>
      <p:sp>
        <p:nvSpPr>
          <p:cNvPr id="101" name="Oval 1645"/>
          <p:cNvSpPr/>
          <p:nvPr/>
        </p:nvSpPr>
        <p:spPr>
          <a:xfrm>
            <a:off x="8349591" y="331697"/>
            <a:ext cx="169755" cy="169753"/>
          </a:xfrm>
          <a:prstGeom prst="ellipse">
            <a:avLst/>
          </a:prstGeom>
          <a:solidFill>
            <a:srgbClr val="FFFFFF"/>
          </a:solidFill>
          <a:ln w="12700">
            <a:miter lim="400000"/>
          </a:ln>
        </p:spPr>
        <p:txBody>
          <a:bodyPr lIns="45718" tIns="45718" rIns="45718" bIns="45718"/>
          <a:lstStyle/>
          <a:p>
            <a:pPr/>
          </a:p>
        </p:txBody>
      </p:sp>
      <p:sp>
        <p:nvSpPr>
          <p:cNvPr id="102" name="Oval 1646"/>
          <p:cNvSpPr/>
          <p:nvPr/>
        </p:nvSpPr>
        <p:spPr>
          <a:xfrm>
            <a:off x="7507051" y="331697"/>
            <a:ext cx="169755" cy="169753"/>
          </a:xfrm>
          <a:prstGeom prst="ellipse">
            <a:avLst/>
          </a:prstGeom>
          <a:solidFill>
            <a:srgbClr val="FFFFFF"/>
          </a:solidFill>
          <a:ln w="12700">
            <a:miter lim="400000"/>
          </a:ln>
        </p:spPr>
        <p:txBody>
          <a:bodyPr lIns="45718" tIns="45718" rIns="45718" bIns="45718"/>
          <a:lstStyle/>
          <a:p>
            <a:pPr/>
          </a:p>
        </p:txBody>
      </p:sp>
      <p:sp>
        <p:nvSpPr>
          <p:cNvPr id="103" name="Oval 1647"/>
          <p:cNvSpPr/>
          <p:nvPr/>
        </p:nvSpPr>
        <p:spPr>
          <a:xfrm>
            <a:off x="10034671" y="331697"/>
            <a:ext cx="169755" cy="169753"/>
          </a:xfrm>
          <a:prstGeom prst="ellipse">
            <a:avLst/>
          </a:prstGeom>
          <a:solidFill>
            <a:srgbClr val="FFFFFF"/>
          </a:solidFill>
          <a:ln w="12700">
            <a:miter lim="400000"/>
          </a:ln>
        </p:spPr>
        <p:txBody>
          <a:bodyPr lIns="45718" tIns="45718" rIns="45718" bIns="45718"/>
          <a:lstStyle/>
          <a:p>
            <a:pPr/>
          </a:p>
        </p:txBody>
      </p:sp>
      <p:sp>
        <p:nvSpPr>
          <p:cNvPr id="104" name="Oval 1648"/>
          <p:cNvSpPr/>
          <p:nvPr/>
        </p:nvSpPr>
        <p:spPr>
          <a:xfrm>
            <a:off x="9192131" y="331697"/>
            <a:ext cx="169755" cy="169753"/>
          </a:xfrm>
          <a:prstGeom prst="ellipse">
            <a:avLst/>
          </a:prstGeom>
          <a:solidFill>
            <a:srgbClr val="FFFFFF"/>
          </a:solidFill>
          <a:ln w="12700">
            <a:miter lim="400000"/>
          </a:ln>
        </p:spPr>
        <p:txBody>
          <a:bodyPr lIns="45718" tIns="45718" rIns="45718" bIns="45718"/>
          <a:lstStyle/>
          <a:p>
            <a:pPr/>
          </a:p>
        </p:txBody>
      </p:sp>
      <p:sp>
        <p:nvSpPr>
          <p:cNvPr id="105" name="Oval 1649"/>
          <p:cNvSpPr/>
          <p:nvPr/>
        </p:nvSpPr>
        <p:spPr>
          <a:xfrm>
            <a:off x="11719748" y="331697"/>
            <a:ext cx="169755" cy="169753"/>
          </a:xfrm>
          <a:prstGeom prst="ellipse">
            <a:avLst/>
          </a:prstGeom>
          <a:solidFill>
            <a:srgbClr val="FFFFFF"/>
          </a:solidFill>
          <a:ln w="12700">
            <a:miter lim="400000"/>
          </a:ln>
        </p:spPr>
        <p:txBody>
          <a:bodyPr lIns="45718" tIns="45718" rIns="45718" bIns="45718"/>
          <a:lstStyle/>
          <a:p>
            <a:pPr/>
          </a:p>
        </p:txBody>
      </p:sp>
      <p:sp>
        <p:nvSpPr>
          <p:cNvPr id="106" name="Oval 1650"/>
          <p:cNvSpPr/>
          <p:nvPr/>
        </p:nvSpPr>
        <p:spPr>
          <a:xfrm>
            <a:off x="10877211" y="331697"/>
            <a:ext cx="169755" cy="169753"/>
          </a:xfrm>
          <a:prstGeom prst="ellipse">
            <a:avLst/>
          </a:prstGeom>
          <a:solidFill>
            <a:srgbClr val="FFFFFF"/>
          </a:solidFill>
          <a:ln w="12700">
            <a:miter lim="400000"/>
          </a:ln>
        </p:spPr>
        <p:txBody>
          <a:bodyPr lIns="45718" tIns="45718" rIns="45718" bIns="45718"/>
          <a:lstStyle/>
          <a:p>
            <a:pPr/>
          </a:p>
        </p:txBody>
      </p:sp>
      <p:sp>
        <p:nvSpPr>
          <p:cNvPr id="107" name="Teardrop 3"/>
          <p:cNvSpPr/>
          <p:nvPr/>
        </p:nvSpPr>
        <p:spPr>
          <a:xfrm flipH="1" flipV="1" rot="5400000">
            <a:off x="602118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08" name="Teardrop 3"/>
          <p:cNvSpPr/>
          <p:nvPr/>
        </p:nvSpPr>
        <p:spPr>
          <a:xfrm flipH="1" flipV="1" rot="5400000">
            <a:off x="965942" y="530229"/>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09" name="Teardrop 3"/>
          <p:cNvSpPr/>
          <p:nvPr/>
        </p:nvSpPr>
        <p:spPr>
          <a:xfrm flipH="1" flipV="1" rot="5400000">
            <a:off x="180848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0" name="Teardrop 3"/>
          <p:cNvSpPr/>
          <p:nvPr/>
        </p:nvSpPr>
        <p:spPr>
          <a:xfrm flipH="1" flipV="1" rot="5400000">
            <a:off x="2651020"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1" name="Teardrop 3"/>
          <p:cNvSpPr/>
          <p:nvPr/>
        </p:nvSpPr>
        <p:spPr>
          <a:xfrm flipH="1" flipV="1" rot="5400000">
            <a:off x="3493561"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2" name="Teardrop 3"/>
          <p:cNvSpPr/>
          <p:nvPr/>
        </p:nvSpPr>
        <p:spPr>
          <a:xfrm flipH="1" flipV="1" rot="5400000">
            <a:off x="4336100" y="530229"/>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3" name="Teardrop 3"/>
          <p:cNvSpPr/>
          <p:nvPr/>
        </p:nvSpPr>
        <p:spPr>
          <a:xfrm flipH="1" flipV="1" rot="5400000">
            <a:off x="517864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4" name="Teardrop 3"/>
          <p:cNvSpPr/>
          <p:nvPr/>
        </p:nvSpPr>
        <p:spPr>
          <a:xfrm flipH="1" flipV="1" rot="5400000">
            <a:off x="770626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5" name="Teardrop 3"/>
          <p:cNvSpPr/>
          <p:nvPr/>
        </p:nvSpPr>
        <p:spPr>
          <a:xfrm flipH="1" flipV="1" rot="5400000">
            <a:off x="686372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6" name="Teardrop 3"/>
          <p:cNvSpPr/>
          <p:nvPr/>
        </p:nvSpPr>
        <p:spPr>
          <a:xfrm flipH="1" flipV="1" rot="5400000">
            <a:off x="939134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7" name="Teardrop 3"/>
          <p:cNvSpPr/>
          <p:nvPr/>
        </p:nvSpPr>
        <p:spPr>
          <a:xfrm flipH="1" flipV="1" rot="5400000">
            <a:off x="854880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8" name="Teardrop 3"/>
          <p:cNvSpPr/>
          <p:nvPr/>
        </p:nvSpPr>
        <p:spPr>
          <a:xfrm flipH="1" flipV="1" rot="5400000">
            <a:off x="11076420"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19" name="Teardrop 3"/>
          <p:cNvSpPr/>
          <p:nvPr/>
        </p:nvSpPr>
        <p:spPr>
          <a:xfrm flipH="1" flipV="1" rot="5400000">
            <a:off x="1023388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20" name="Teardrop 3"/>
          <p:cNvSpPr/>
          <p:nvPr/>
        </p:nvSpPr>
        <p:spPr>
          <a:xfrm flipH="1" flipV="1" rot="5400000">
            <a:off x="123400" y="530229"/>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21" name="Teardrop 3"/>
          <p:cNvSpPr/>
          <p:nvPr/>
        </p:nvSpPr>
        <p:spPr>
          <a:xfrm flipH="1" flipV="1" rot="5400000">
            <a:off x="11760003" y="685578"/>
            <a:ext cx="595782"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2"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2" y="5899"/>
                </a:cubicBezTo>
                <a:cubicBezTo>
                  <a:pt x="14308" y="5899"/>
                  <a:pt x="12838" y="9164"/>
                  <a:pt x="12838" y="13192"/>
                </a:cubicBezTo>
                <a:cubicBezTo>
                  <a:pt x="12851" y="14731"/>
                  <a:pt x="12661" y="16678"/>
                  <a:pt x="12183"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9"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6"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6"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CBAF22"/>
          </a:solidFill>
          <a:ln w="12700">
            <a:miter lim="400000"/>
          </a:ln>
        </p:spPr>
        <p:txBody>
          <a:bodyPr lIns="45718" tIns="45718" rIns="45718" bIns="45718"/>
          <a:lstStyle/>
          <a:p>
            <a:pPr/>
          </a:p>
        </p:txBody>
      </p:sp>
      <p:sp>
        <p:nvSpPr>
          <p:cNvPr id="122" name="Oval 1666"/>
          <p:cNvSpPr/>
          <p:nvPr/>
        </p:nvSpPr>
        <p:spPr>
          <a:xfrm>
            <a:off x="7086651" y="751015"/>
            <a:ext cx="169755" cy="169753"/>
          </a:xfrm>
          <a:prstGeom prst="ellipse">
            <a:avLst/>
          </a:prstGeom>
          <a:solidFill>
            <a:srgbClr val="FFFFFF"/>
          </a:solidFill>
          <a:ln w="12700">
            <a:miter lim="400000"/>
          </a:ln>
        </p:spPr>
        <p:txBody>
          <a:bodyPr lIns="45718" tIns="45718" rIns="45718" bIns="45718"/>
          <a:lstStyle/>
          <a:p>
            <a:pPr/>
          </a:p>
        </p:txBody>
      </p:sp>
      <p:sp>
        <p:nvSpPr>
          <p:cNvPr id="123" name="Oval 1667"/>
          <p:cNvSpPr/>
          <p:nvPr/>
        </p:nvSpPr>
        <p:spPr>
          <a:xfrm>
            <a:off x="346333" y="751015"/>
            <a:ext cx="169755" cy="169753"/>
          </a:xfrm>
          <a:prstGeom prst="ellipse">
            <a:avLst/>
          </a:prstGeom>
          <a:solidFill>
            <a:srgbClr val="FFFFFF"/>
          </a:solidFill>
          <a:ln w="12700">
            <a:miter lim="400000"/>
          </a:ln>
        </p:spPr>
        <p:txBody>
          <a:bodyPr lIns="45718" tIns="45718" rIns="45718" bIns="45718"/>
          <a:lstStyle/>
          <a:p>
            <a:pPr/>
          </a:p>
        </p:txBody>
      </p:sp>
      <p:sp>
        <p:nvSpPr>
          <p:cNvPr id="124" name="Oval 1668"/>
          <p:cNvSpPr/>
          <p:nvPr/>
        </p:nvSpPr>
        <p:spPr>
          <a:xfrm>
            <a:off x="1188872" y="751015"/>
            <a:ext cx="169755" cy="169753"/>
          </a:xfrm>
          <a:prstGeom prst="ellipse">
            <a:avLst/>
          </a:prstGeom>
          <a:solidFill>
            <a:srgbClr val="FFFFFF"/>
          </a:solidFill>
          <a:ln w="12700">
            <a:miter lim="400000"/>
          </a:ln>
        </p:spPr>
        <p:txBody>
          <a:bodyPr lIns="45718" tIns="45718" rIns="45718" bIns="45718"/>
          <a:lstStyle/>
          <a:p>
            <a:pPr/>
          </a:p>
        </p:txBody>
      </p:sp>
      <p:sp>
        <p:nvSpPr>
          <p:cNvPr id="125" name="Oval 1669"/>
          <p:cNvSpPr/>
          <p:nvPr/>
        </p:nvSpPr>
        <p:spPr>
          <a:xfrm>
            <a:off x="2031413" y="751015"/>
            <a:ext cx="169755" cy="169753"/>
          </a:xfrm>
          <a:prstGeom prst="ellipse">
            <a:avLst/>
          </a:prstGeom>
          <a:solidFill>
            <a:srgbClr val="FFFFFF"/>
          </a:solidFill>
          <a:ln w="12700">
            <a:miter lim="400000"/>
          </a:ln>
        </p:spPr>
        <p:txBody>
          <a:bodyPr lIns="45718" tIns="45718" rIns="45718" bIns="45718"/>
          <a:lstStyle/>
          <a:p>
            <a:pPr/>
          </a:p>
        </p:txBody>
      </p:sp>
      <p:sp>
        <p:nvSpPr>
          <p:cNvPr id="126" name="Oval 1670"/>
          <p:cNvSpPr/>
          <p:nvPr/>
        </p:nvSpPr>
        <p:spPr>
          <a:xfrm>
            <a:off x="2873953" y="751015"/>
            <a:ext cx="169755" cy="169753"/>
          </a:xfrm>
          <a:prstGeom prst="ellipse">
            <a:avLst/>
          </a:prstGeom>
          <a:solidFill>
            <a:srgbClr val="FFFFFF"/>
          </a:solidFill>
          <a:ln w="12700">
            <a:miter lim="400000"/>
          </a:ln>
        </p:spPr>
        <p:txBody>
          <a:bodyPr lIns="45718" tIns="45718" rIns="45718" bIns="45718"/>
          <a:lstStyle/>
          <a:p>
            <a:pPr/>
          </a:p>
        </p:txBody>
      </p:sp>
      <p:sp>
        <p:nvSpPr>
          <p:cNvPr id="127" name="Oval 1671"/>
          <p:cNvSpPr/>
          <p:nvPr/>
        </p:nvSpPr>
        <p:spPr>
          <a:xfrm>
            <a:off x="3716492" y="751015"/>
            <a:ext cx="169755" cy="169753"/>
          </a:xfrm>
          <a:prstGeom prst="ellipse">
            <a:avLst/>
          </a:prstGeom>
          <a:solidFill>
            <a:srgbClr val="FFFFFF"/>
          </a:solidFill>
          <a:ln w="12700">
            <a:miter lim="400000"/>
          </a:ln>
        </p:spPr>
        <p:txBody>
          <a:bodyPr lIns="45718" tIns="45718" rIns="45718" bIns="45718"/>
          <a:lstStyle/>
          <a:p>
            <a:pPr/>
          </a:p>
        </p:txBody>
      </p:sp>
      <p:sp>
        <p:nvSpPr>
          <p:cNvPr id="128" name="Oval 1672"/>
          <p:cNvSpPr/>
          <p:nvPr/>
        </p:nvSpPr>
        <p:spPr>
          <a:xfrm>
            <a:off x="4559032" y="751015"/>
            <a:ext cx="169755" cy="169753"/>
          </a:xfrm>
          <a:prstGeom prst="ellipse">
            <a:avLst/>
          </a:prstGeom>
          <a:solidFill>
            <a:srgbClr val="FFFFFF"/>
          </a:solidFill>
          <a:ln w="12700">
            <a:miter lim="400000"/>
          </a:ln>
        </p:spPr>
        <p:txBody>
          <a:bodyPr lIns="45718" tIns="45718" rIns="45718" bIns="45718"/>
          <a:lstStyle/>
          <a:p>
            <a:pPr/>
          </a:p>
        </p:txBody>
      </p:sp>
      <p:sp>
        <p:nvSpPr>
          <p:cNvPr id="129" name="Oval 1673"/>
          <p:cNvSpPr/>
          <p:nvPr/>
        </p:nvSpPr>
        <p:spPr>
          <a:xfrm>
            <a:off x="5401573" y="751015"/>
            <a:ext cx="169755" cy="169753"/>
          </a:xfrm>
          <a:prstGeom prst="ellipse">
            <a:avLst/>
          </a:prstGeom>
          <a:solidFill>
            <a:srgbClr val="FFFFFF"/>
          </a:solidFill>
          <a:ln w="12700">
            <a:miter lim="400000"/>
          </a:ln>
        </p:spPr>
        <p:txBody>
          <a:bodyPr lIns="45718" tIns="45718" rIns="45718" bIns="45718"/>
          <a:lstStyle/>
          <a:p>
            <a:pPr/>
          </a:p>
        </p:txBody>
      </p:sp>
      <p:sp>
        <p:nvSpPr>
          <p:cNvPr id="130" name="Oval 1674"/>
          <p:cNvSpPr/>
          <p:nvPr/>
        </p:nvSpPr>
        <p:spPr>
          <a:xfrm>
            <a:off x="6244113" y="751015"/>
            <a:ext cx="169755" cy="169753"/>
          </a:xfrm>
          <a:prstGeom prst="ellipse">
            <a:avLst/>
          </a:prstGeom>
          <a:solidFill>
            <a:srgbClr val="FFFFFF"/>
          </a:solidFill>
          <a:ln w="12700">
            <a:miter lim="400000"/>
          </a:ln>
        </p:spPr>
        <p:txBody>
          <a:bodyPr lIns="45718" tIns="45718" rIns="45718" bIns="45718"/>
          <a:lstStyle/>
          <a:p>
            <a:pPr/>
          </a:p>
        </p:txBody>
      </p:sp>
      <p:sp>
        <p:nvSpPr>
          <p:cNvPr id="131" name="Oval 1675"/>
          <p:cNvSpPr/>
          <p:nvPr/>
        </p:nvSpPr>
        <p:spPr>
          <a:xfrm>
            <a:off x="8771732" y="751015"/>
            <a:ext cx="169755" cy="169753"/>
          </a:xfrm>
          <a:prstGeom prst="ellipse">
            <a:avLst/>
          </a:prstGeom>
          <a:solidFill>
            <a:srgbClr val="FFFFFF"/>
          </a:solidFill>
          <a:ln w="12700">
            <a:miter lim="400000"/>
          </a:ln>
        </p:spPr>
        <p:txBody>
          <a:bodyPr lIns="45718" tIns="45718" rIns="45718" bIns="45718"/>
          <a:lstStyle/>
          <a:p>
            <a:pPr/>
          </a:p>
        </p:txBody>
      </p:sp>
      <p:sp>
        <p:nvSpPr>
          <p:cNvPr id="132" name="Oval 1676"/>
          <p:cNvSpPr/>
          <p:nvPr/>
        </p:nvSpPr>
        <p:spPr>
          <a:xfrm>
            <a:off x="7929191" y="751015"/>
            <a:ext cx="169755" cy="169753"/>
          </a:xfrm>
          <a:prstGeom prst="ellipse">
            <a:avLst/>
          </a:prstGeom>
          <a:solidFill>
            <a:srgbClr val="FFFFFF"/>
          </a:solidFill>
          <a:ln w="12700">
            <a:miter lim="400000"/>
          </a:ln>
        </p:spPr>
        <p:txBody>
          <a:bodyPr lIns="45718" tIns="45718" rIns="45718" bIns="45718"/>
          <a:lstStyle/>
          <a:p>
            <a:pPr/>
          </a:p>
        </p:txBody>
      </p:sp>
      <p:sp>
        <p:nvSpPr>
          <p:cNvPr id="133" name="Oval 1677"/>
          <p:cNvSpPr/>
          <p:nvPr/>
        </p:nvSpPr>
        <p:spPr>
          <a:xfrm>
            <a:off x="10456812" y="751015"/>
            <a:ext cx="169755" cy="169753"/>
          </a:xfrm>
          <a:prstGeom prst="ellipse">
            <a:avLst/>
          </a:prstGeom>
          <a:solidFill>
            <a:srgbClr val="FFFFFF"/>
          </a:solidFill>
          <a:ln w="12700">
            <a:miter lim="400000"/>
          </a:ln>
        </p:spPr>
        <p:txBody>
          <a:bodyPr lIns="45718" tIns="45718" rIns="45718" bIns="45718"/>
          <a:lstStyle/>
          <a:p>
            <a:pPr/>
          </a:p>
        </p:txBody>
      </p:sp>
      <p:sp>
        <p:nvSpPr>
          <p:cNvPr id="134" name="Oval 1678"/>
          <p:cNvSpPr/>
          <p:nvPr/>
        </p:nvSpPr>
        <p:spPr>
          <a:xfrm>
            <a:off x="9614272" y="751015"/>
            <a:ext cx="169755" cy="169753"/>
          </a:xfrm>
          <a:prstGeom prst="ellipse">
            <a:avLst/>
          </a:prstGeom>
          <a:solidFill>
            <a:srgbClr val="FFFFFF"/>
          </a:solidFill>
          <a:ln w="12700">
            <a:miter lim="400000"/>
          </a:ln>
        </p:spPr>
        <p:txBody>
          <a:bodyPr lIns="45718" tIns="45718" rIns="45718" bIns="45718"/>
          <a:lstStyle/>
          <a:p>
            <a:pPr/>
          </a:p>
        </p:txBody>
      </p:sp>
      <p:sp>
        <p:nvSpPr>
          <p:cNvPr id="135" name="Oval 860"/>
          <p:cNvSpPr/>
          <p:nvPr/>
        </p:nvSpPr>
        <p:spPr>
          <a:xfrm>
            <a:off x="12141892" y="758851"/>
            <a:ext cx="50111" cy="35384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659"/>
                </a:moveTo>
                <a:lnTo>
                  <a:pt x="21600" y="21600"/>
                </a:lnTo>
                <a:cubicBezTo>
                  <a:pt x="8835" y="21521"/>
                  <a:pt x="0" y="21340"/>
                  <a:pt x="0" y="21130"/>
                </a:cubicBezTo>
                <a:cubicBezTo>
                  <a:pt x="0" y="20920"/>
                  <a:pt x="8835" y="20739"/>
                  <a:pt x="21600" y="20659"/>
                </a:cubicBezTo>
                <a:close/>
                <a:moveTo>
                  <a:pt x="21600" y="15495"/>
                </a:moveTo>
                <a:lnTo>
                  <a:pt x="21600" y="16436"/>
                </a:lnTo>
                <a:cubicBezTo>
                  <a:pt x="8835" y="16356"/>
                  <a:pt x="0" y="16176"/>
                  <a:pt x="0" y="15965"/>
                </a:cubicBezTo>
                <a:cubicBezTo>
                  <a:pt x="0" y="15755"/>
                  <a:pt x="8835" y="15574"/>
                  <a:pt x="21600" y="15495"/>
                </a:cubicBezTo>
                <a:close/>
                <a:moveTo>
                  <a:pt x="21600" y="10305"/>
                </a:moveTo>
                <a:lnTo>
                  <a:pt x="21600" y="11245"/>
                </a:lnTo>
                <a:cubicBezTo>
                  <a:pt x="8835" y="11166"/>
                  <a:pt x="0" y="10985"/>
                  <a:pt x="0" y="10775"/>
                </a:cubicBezTo>
                <a:cubicBezTo>
                  <a:pt x="0" y="10565"/>
                  <a:pt x="8835" y="10384"/>
                  <a:pt x="21600" y="10305"/>
                </a:cubicBezTo>
                <a:close/>
                <a:moveTo>
                  <a:pt x="21600" y="5161"/>
                </a:moveTo>
                <a:lnTo>
                  <a:pt x="21600" y="6102"/>
                </a:lnTo>
                <a:cubicBezTo>
                  <a:pt x="8835" y="6023"/>
                  <a:pt x="0" y="5842"/>
                  <a:pt x="0" y="5632"/>
                </a:cubicBezTo>
                <a:cubicBezTo>
                  <a:pt x="0" y="5421"/>
                  <a:pt x="8835" y="5240"/>
                  <a:pt x="21600" y="5161"/>
                </a:cubicBezTo>
                <a:close/>
                <a:moveTo>
                  <a:pt x="21600" y="0"/>
                </a:moveTo>
                <a:lnTo>
                  <a:pt x="21600" y="941"/>
                </a:lnTo>
                <a:cubicBezTo>
                  <a:pt x="8835" y="861"/>
                  <a:pt x="0" y="680"/>
                  <a:pt x="0" y="470"/>
                </a:cubicBezTo>
                <a:cubicBezTo>
                  <a:pt x="0" y="260"/>
                  <a:pt x="8835" y="79"/>
                  <a:pt x="21600" y="0"/>
                </a:cubicBezTo>
                <a:close/>
              </a:path>
            </a:pathLst>
          </a:custGeom>
          <a:solidFill>
            <a:srgbClr val="FFFFFF"/>
          </a:solidFill>
          <a:ln w="12700">
            <a:miter lim="400000"/>
          </a:ln>
        </p:spPr>
        <p:txBody>
          <a:bodyPr lIns="45718" tIns="45718" rIns="45718" bIns="45718"/>
          <a:lstStyle/>
          <a:p>
            <a:pPr/>
          </a:p>
        </p:txBody>
      </p:sp>
      <p:sp>
        <p:nvSpPr>
          <p:cNvPr id="136" name="Oval 1680"/>
          <p:cNvSpPr/>
          <p:nvPr/>
        </p:nvSpPr>
        <p:spPr>
          <a:xfrm>
            <a:off x="11299352" y="751015"/>
            <a:ext cx="169755" cy="169753"/>
          </a:xfrm>
          <a:prstGeom prst="ellipse">
            <a:avLst/>
          </a:prstGeom>
          <a:solidFill>
            <a:srgbClr val="FFFFFF"/>
          </a:solidFill>
          <a:ln w="12700">
            <a:miter lim="400000"/>
          </a:ln>
        </p:spPr>
        <p:txBody>
          <a:bodyPr lIns="45718" tIns="45718" rIns="45718" bIns="45718"/>
          <a:lstStyle/>
          <a:p>
            <a:pPr/>
          </a:p>
        </p:txBody>
      </p:sp>
      <p:sp>
        <p:nvSpPr>
          <p:cNvPr id="137" name="Teardrop 3"/>
          <p:cNvSpPr/>
          <p:nvPr/>
        </p:nvSpPr>
        <p:spPr>
          <a:xfrm flipH="1" flipV="1" rot="5400000">
            <a:off x="617401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38" name="Teardrop 3"/>
          <p:cNvSpPr/>
          <p:nvPr/>
        </p:nvSpPr>
        <p:spPr>
          <a:xfrm flipH="1" flipV="1" rot="5400000">
            <a:off x="1118772"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39" name="Teardrop 3"/>
          <p:cNvSpPr/>
          <p:nvPr/>
        </p:nvSpPr>
        <p:spPr>
          <a:xfrm flipH="1" flipV="1" rot="5400000">
            <a:off x="196131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0" name="Teardrop 3"/>
          <p:cNvSpPr/>
          <p:nvPr/>
        </p:nvSpPr>
        <p:spPr>
          <a:xfrm flipH="1" flipV="1" rot="5400000">
            <a:off x="280385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1" name="Teardrop 3"/>
          <p:cNvSpPr/>
          <p:nvPr/>
        </p:nvSpPr>
        <p:spPr>
          <a:xfrm flipH="1" flipV="1" rot="5400000">
            <a:off x="3646392"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2" name="Teardrop 3"/>
          <p:cNvSpPr/>
          <p:nvPr/>
        </p:nvSpPr>
        <p:spPr>
          <a:xfrm flipH="1" flipV="1" rot="5400000">
            <a:off x="4488931"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3" name="Teardrop 3"/>
          <p:cNvSpPr/>
          <p:nvPr/>
        </p:nvSpPr>
        <p:spPr>
          <a:xfrm flipH="1" flipV="1" rot="5400000">
            <a:off x="533147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4" name="Teardrop 3"/>
          <p:cNvSpPr/>
          <p:nvPr/>
        </p:nvSpPr>
        <p:spPr>
          <a:xfrm flipH="1" flipV="1" rot="5400000">
            <a:off x="785909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5" name="Teardrop 3"/>
          <p:cNvSpPr/>
          <p:nvPr/>
        </p:nvSpPr>
        <p:spPr>
          <a:xfrm flipH="1" flipV="1" rot="5400000">
            <a:off x="701655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6" name="Teardrop 3"/>
          <p:cNvSpPr/>
          <p:nvPr/>
        </p:nvSpPr>
        <p:spPr>
          <a:xfrm flipH="1" flipV="1" rot="5400000">
            <a:off x="954417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4"/>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7" name="Teardrop 3"/>
          <p:cNvSpPr/>
          <p:nvPr/>
        </p:nvSpPr>
        <p:spPr>
          <a:xfrm flipH="1" flipV="1" rot="5400000">
            <a:off x="870163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4"/>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8" name="Teardrop 3"/>
          <p:cNvSpPr/>
          <p:nvPr/>
        </p:nvSpPr>
        <p:spPr>
          <a:xfrm flipH="1" flipV="1" rot="5400000">
            <a:off x="11229251"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4"/>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49" name="Teardrop 3"/>
          <p:cNvSpPr/>
          <p:nvPr/>
        </p:nvSpPr>
        <p:spPr>
          <a:xfrm flipH="1" flipV="1" rot="5400000">
            <a:off x="1038671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4"/>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50" name="Teardrop 3"/>
          <p:cNvSpPr/>
          <p:nvPr/>
        </p:nvSpPr>
        <p:spPr>
          <a:xfrm flipH="1" flipV="1" rot="5400000">
            <a:off x="276231"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CBAF22"/>
          </a:solidFill>
          <a:ln w="12700">
            <a:miter lim="400000"/>
          </a:ln>
        </p:spPr>
        <p:txBody>
          <a:bodyPr lIns="45718" tIns="45718" rIns="45718" bIns="45718"/>
          <a:lstStyle/>
          <a:p>
            <a:pPr/>
          </a:p>
        </p:txBody>
      </p:sp>
      <p:sp>
        <p:nvSpPr>
          <p:cNvPr id="151" name="Teardrop 3"/>
          <p:cNvSpPr/>
          <p:nvPr/>
        </p:nvSpPr>
        <p:spPr>
          <a:xfrm flipH="1" flipV="1" rot="5400000">
            <a:off x="11908617" y="4922"/>
            <a:ext cx="298554"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709" y="19282"/>
                </a:moveTo>
                <a:lnTo>
                  <a:pt x="6468" y="7882"/>
                </a:lnTo>
                <a:cubicBezTo>
                  <a:pt x="5359" y="9172"/>
                  <a:pt x="4689" y="10923"/>
                  <a:pt x="4689" y="12848"/>
                </a:cubicBezTo>
                <a:cubicBezTo>
                  <a:pt x="4689" y="16877"/>
                  <a:pt x="7622" y="20142"/>
                  <a:pt x="11241" y="20142"/>
                </a:cubicBezTo>
                <a:cubicBezTo>
                  <a:pt x="12622" y="20113"/>
                  <a:pt x="14369" y="20534"/>
                  <a:pt x="15299" y="21594"/>
                </a:cubicBezTo>
                <a:cubicBezTo>
                  <a:pt x="15619" y="20752"/>
                  <a:pt x="16093" y="19968"/>
                  <a:pt x="16709" y="19282"/>
                </a:cubicBezTo>
                <a:close/>
                <a:moveTo>
                  <a:pt x="18790" y="17708"/>
                </a:moveTo>
                <a:cubicBezTo>
                  <a:pt x="17837" y="16673"/>
                  <a:pt x="17459" y="14728"/>
                  <a:pt x="17485" y="13192"/>
                </a:cubicBezTo>
                <a:cubicBezTo>
                  <a:pt x="17485" y="9164"/>
                  <a:pt x="14552" y="5899"/>
                  <a:pt x="10933" y="5899"/>
                </a:cubicBezTo>
                <a:cubicBezTo>
                  <a:pt x="9203" y="5899"/>
                  <a:pt x="7629" y="6645"/>
                  <a:pt x="6471" y="7879"/>
                </a:cubicBezTo>
                <a:lnTo>
                  <a:pt x="16712" y="19278"/>
                </a:lnTo>
                <a:cubicBezTo>
                  <a:pt x="17329" y="18593"/>
                  <a:pt x="18033" y="18065"/>
                  <a:pt x="18790" y="17708"/>
                </a:cubicBezTo>
                <a:close/>
                <a:moveTo>
                  <a:pt x="21600" y="11"/>
                </a:moveTo>
                <a:lnTo>
                  <a:pt x="21600" y="937"/>
                </a:lnTo>
                <a:cubicBezTo>
                  <a:pt x="21585" y="927"/>
                  <a:pt x="21570" y="927"/>
                  <a:pt x="21554" y="926"/>
                </a:cubicBezTo>
                <a:lnTo>
                  <a:pt x="21554" y="7785"/>
                </a:lnTo>
                <a:lnTo>
                  <a:pt x="21550" y="7785"/>
                </a:lnTo>
                <a:lnTo>
                  <a:pt x="21550" y="926"/>
                </a:lnTo>
                <a:cubicBezTo>
                  <a:pt x="19947" y="966"/>
                  <a:pt x="18360" y="1676"/>
                  <a:pt x="17137" y="3038"/>
                </a:cubicBezTo>
                <a:cubicBezTo>
                  <a:pt x="16214" y="4066"/>
                  <a:pt x="15624" y="5324"/>
                  <a:pt x="15406" y="6653"/>
                </a:cubicBezTo>
                <a:cubicBezTo>
                  <a:pt x="17185" y="8126"/>
                  <a:pt x="18321" y="10489"/>
                  <a:pt x="18321" y="13147"/>
                </a:cubicBezTo>
                <a:cubicBezTo>
                  <a:pt x="18285" y="15239"/>
                  <a:pt x="18559" y="16526"/>
                  <a:pt x="19742" y="17328"/>
                </a:cubicBezTo>
                <a:lnTo>
                  <a:pt x="21600" y="17337"/>
                </a:lnTo>
                <a:lnTo>
                  <a:pt x="21600" y="17872"/>
                </a:lnTo>
                <a:cubicBezTo>
                  <a:pt x="20020" y="17849"/>
                  <a:pt x="18436" y="18512"/>
                  <a:pt x="17230" y="19854"/>
                </a:cubicBezTo>
                <a:lnTo>
                  <a:pt x="17825" y="20517"/>
                </a:lnTo>
                <a:cubicBezTo>
                  <a:pt x="17824" y="20517"/>
                  <a:pt x="17824" y="20518"/>
                  <a:pt x="17823" y="20519"/>
                </a:cubicBezTo>
                <a:cubicBezTo>
                  <a:pt x="17823" y="20519"/>
                  <a:pt x="17822" y="20520"/>
                  <a:pt x="17822" y="20520"/>
                </a:cubicBezTo>
                <a:lnTo>
                  <a:pt x="17226" y="19858"/>
                </a:lnTo>
                <a:lnTo>
                  <a:pt x="16188" y="21600"/>
                </a:lnTo>
                <a:lnTo>
                  <a:pt x="13786" y="21600"/>
                </a:lnTo>
                <a:cubicBezTo>
                  <a:pt x="13165" y="21145"/>
                  <a:pt x="12309" y="21049"/>
                  <a:pt x="11201" y="21073"/>
                </a:cubicBezTo>
                <a:cubicBezTo>
                  <a:pt x="8813" y="21073"/>
                  <a:pt x="6690" y="19808"/>
                  <a:pt x="5367" y="17828"/>
                </a:cubicBezTo>
                <a:cubicBezTo>
                  <a:pt x="4172" y="18070"/>
                  <a:pt x="3042" y="18727"/>
                  <a:pt x="2119" y="19755"/>
                </a:cubicBezTo>
                <a:lnTo>
                  <a:pt x="999" y="21600"/>
                </a:lnTo>
                <a:lnTo>
                  <a:pt x="0" y="21600"/>
                </a:lnTo>
                <a:cubicBezTo>
                  <a:pt x="340" y="20675"/>
                  <a:pt x="857" y="19815"/>
                  <a:pt x="1531" y="19065"/>
                </a:cubicBezTo>
                <a:cubicBezTo>
                  <a:pt x="2483" y="18004"/>
                  <a:pt x="3632" y="17295"/>
                  <a:pt x="4853" y="16967"/>
                </a:cubicBezTo>
                <a:cubicBezTo>
                  <a:pt x="4195" y="15776"/>
                  <a:pt x="3835" y="14372"/>
                  <a:pt x="3835" y="12873"/>
                </a:cubicBezTo>
                <a:cubicBezTo>
                  <a:pt x="3835" y="10679"/>
                  <a:pt x="4609" y="8686"/>
                  <a:pt x="5881" y="7225"/>
                </a:cubicBezTo>
                <a:cubicBezTo>
                  <a:pt x="7193" y="5810"/>
                  <a:pt x="8984" y="4948"/>
                  <a:pt x="10955" y="4948"/>
                </a:cubicBezTo>
                <a:cubicBezTo>
                  <a:pt x="12301" y="4948"/>
                  <a:pt x="13563" y="5349"/>
                  <a:pt x="14633" y="6081"/>
                </a:cubicBezTo>
                <a:cubicBezTo>
                  <a:pt x="14927" y="4722"/>
                  <a:pt x="15564" y="3443"/>
                  <a:pt x="16517" y="2383"/>
                </a:cubicBezTo>
                <a:cubicBezTo>
                  <a:pt x="17911" y="831"/>
                  <a:pt x="19725" y="31"/>
                  <a:pt x="21552" y="0"/>
                </a:cubicBezTo>
                <a:close/>
              </a:path>
            </a:pathLst>
          </a:custGeom>
          <a:solidFill>
            <a:srgbClr val="CBAF22"/>
          </a:solidFill>
          <a:ln w="12700">
            <a:miter lim="400000"/>
          </a:ln>
        </p:spPr>
        <p:txBody>
          <a:bodyPr lIns="45718" tIns="45718" rIns="45718" bIns="45718"/>
          <a:lstStyle/>
          <a:p>
            <a:pPr/>
          </a:p>
        </p:txBody>
      </p:sp>
      <p:sp>
        <p:nvSpPr>
          <p:cNvPr id="152" name="Oval 881"/>
          <p:cNvSpPr/>
          <p:nvPr/>
        </p:nvSpPr>
        <p:spPr>
          <a:xfrm>
            <a:off x="346332" y="-10246"/>
            <a:ext cx="169754" cy="8487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0"/>
                </a:lnTo>
                <a:cubicBezTo>
                  <a:pt x="21600" y="11929"/>
                  <a:pt x="16765" y="21600"/>
                  <a:pt x="10800" y="21600"/>
                </a:cubicBezTo>
                <a:cubicBezTo>
                  <a:pt x="4835" y="21600"/>
                  <a:pt x="0" y="11929"/>
                  <a:pt x="0" y="0"/>
                </a:cubicBezTo>
                <a:close/>
              </a:path>
            </a:pathLst>
          </a:custGeom>
          <a:solidFill>
            <a:srgbClr val="FFFFFF"/>
          </a:solidFill>
          <a:ln w="12700">
            <a:miter lim="400000"/>
          </a:ln>
        </p:spPr>
        <p:txBody>
          <a:bodyPr lIns="45718" tIns="45718" rIns="45718" bIns="45718"/>
          <a:lstStyle/>
          <a:p>
            <a:pPr/>
          </a:p>
        </p:txBody>
      </p:sp>
      <p:sp>
        <p:nvSpPr>
          <p:cNvPr id="153" name="Oval 882"/>
          <p:cNvSpPr/>
          <p:nvPr/>
        </p:nvSpPr>
        <p:spPr>
          <a:xfrm>
            <a:off x="1188872" y="-10246"/>
            <a:ext cx="169753" cy="8487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0"/>
                </a:lnTo>
                <a:cubicBezTo>
                  <a:pt x="21600" y="11929"/>
                  <a:pt x="16765" y="21600"/>
                  <a:pt x="10800" y="21600"/>
                </a:cubicBezTo>
                <a:cubicBezTo>
                  <a:pt x="4835" y="21600"/>
                  <a:pt x="0" y="11929"/>
                  <a:pt x="0" y="0"/>
                </a:cubicBezTo>
                <a:close/>
              </a:path>
            </a:pathLst>
          </a:custGeom>
          <a:solidFill>
            <a:srgbClr val="FFFFFF"/>
          </a:solidFill>
          <a:ln w="12700">
            <a:miter lim="400000"/>
          </a:ln>
        </p:spPr>
        <p:txBody>
          <a:bodyPr lIns="45718" tIns="45718" rIns="45718" bIns="45718"/>
          <a:lstStyle/>
          <a:p>
            <a:pPr/>
          </a:p>
        </p:txBody>
      </p:sp>
      <p:sp>
        <p:nvSpPr>
          <p:cNvPr id="154" name="Oval 883"/>
          <p:cNvSpPr/>
          <p:nvPr/>
        </p:nvSpPr>
        <p:spPr>
          <a:xfrm>
            <a:off x="2031413" y="-10246"/>
            <a:ext cx="10160589" cy="8487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493" y="0"/>
                </a:moveTo>
                <a:lnTo>
                  <a:pt x="21600" y="0"/>
                </a:lnTo>
                <a:lnTo>
                  <a:pt x="21600" y="19606"/>
                </a:lnTo>
                <a:cubicBezTo>
                  <a:pt x="21537" y="16304"/>
                  <a:pt x="21493" y="8761"/>
                  <a:pt x="21493" y="0"/>
                </a:cubicBezTo>
                <a:close/>
                <a:moveTo>
                  <a:pt x="19702" y="0"/>
                </a:moveTo>
                <a:lnTo>
                  <a:pt x="20063" y="0"/>
                </a:lnTo>
                <a:cubicBezTo>
                  <a:pt x="20063" y="11929"/>
                  <a:pt x="19982" y="21600"/>
                  <a:pt x="19883" y="21600"/>
                </a:cubicBezTo>
                <a:cubicBezTo>
                  <a:pt x="19783" y="21600"/>
                  <a:pt x="19702" y="11929"/>
                  <a:pt x="19702" y="0"/>
                </a:cubicBezTo>
                <a:close/>
                <a:moveTo>
                  <a:pt x="17911" y="0"/>
                </a:moveTo>
                <a:lnTo>
                  <a:pt x="18272" y="0"/>
                </a:lnTo>
                <a:cubicBezTo>
                  <a:pt x="18272" y="11929"/>
                  <a:pt x="18191" y="21600"/>
                  <a:pt x="18092" y="21600"/>
                </a:cubicBezTo>
                <a:cubicBezTo>
                  <a:pt x="17992" y="21600"/>
                  <a:pt x="17911" y="11929"/>
                  <a:pt x="17911" y="0"/>
                </a:cubicBezTo>
                <a:close/>
                <a:moveTo>
                  <a:pt x="16120" y="0"/>
                </a:moveTo>
                <a:lnTo>
                  <a:pt x="16481" y="0"/>
                </a:lnTo>
                <a:cubicBezTo>
                  <a:pt x="16481" y="11929"/>
                  <a:pt x="16400" y="21600"/>
                  <a:pt x="16301" y="21600"/>
                </a:cubicBezTo>
                <a:cubicBezTo>
                  <a:pt x="16201" y="21600"/>
                  <a:pt x="16120" y="11929"/>
                  <a:pt x="16120" y="0"/>
                </a:cubicBezTo>
                <a:close/>
                <a:moveTo>
                  <a:pt x="14329" y="0"/>
                </a:moveTo>
                <a:lnTo>
                  <a:pt x="14690" y="0"/>
                </a:lnTo>
                <a:cubicBezTo>
                  <a:pt x="14690" y="11929"/>
                  <a:pt x="14609" y="21600"/>
                  <a:pt x="14509" y="21600"/>
                </a:cubicBezTo>
                <a:cubicBezTo>
                  <a:pt x="14410" y="21600"/>
                  <a:pt x="14329" y="11929"/>
                  <a:pt x="14329" y="0"/>
                </a:cubicBezTo>
                <a:close/>
                <a:moveTo>
                  <a:pt x="12538" y="0"/>
                </a:moveTo>
                <a:lnTo>
                  <a:pt x="12899" y="0"/>
                </a:lnTo>
                <a:cubicBezTo>
                  <a:pt x="12899" y="11929"/>
                  <a:pt x="12818" y="21600"/>
                  <a:pt x="12718" y="21600"/>
                </a:cubicBezTo>
                <a:cubicBezTo>
                  <a:pt x="12619" y="21600"/>
                  <a:pt x="12538" y="11929"/>
                  <a:pt x="12538" y="0"/>
                </a:cubicBezTo>
                <a:close/>
                <a:moveTo>
                  <a:pt x="10747" y="0"/>
                </a:moveTo>
                <a:lnTo>
                  <a:pt x="11108" y="0"/>
                </a:lnTo>
                <a:cubicBezTo>
                  <a:pt x="11108" y="11929"/>
                  <a:pt x="11027" y="21600"/>
                  <a:pt x="10927" y="21600"/>
                </a:cubicBezTo>
                <a:cubicBezTo>
                  <a:pt x="10828" y="21600"/>
                  <a:pt x="10747" y="11929"/>
                  <a:pt x="10747" y="0"/>
                </a:cubicBezTo>
                <a:close/>
                <a:moveTo>
                  <a:pt x="8956" y="0"/>
                </a:moveTo>
                <a:lnTo>
                  <a:pt x="9316" y="0"/>
                </a:lnTo>
                <a:cubicBezTo>
                  <a:pt x="9316" y="11929"/>
                  <a:pt x="9236" y="21600"/>
                  <a:pt x="9136" y="21600"/>
                </a:cubicBezTo>
                <a:cubicBezTo>
                  <a:pt x="9036" y="21600"/>
                  <a:pt x="8956" y="11929"/>
                  <a:pt x="8956" y="0"/>
                </a:cubicBezTo>
                <a:close/>
                <a:moveTo>
                  <a:pt x="7164" y="0"/>
                </a:moveTo>
                <a:lnTo>
                  <a:pt x="7525" y="0"/>
                </a:lnTo>
                <a:cubicBezTo>
                  <a:pt x="7525" y="11929"/>
                  <a:pt x="7445" y="21600"/>
                  <a:pt x="7345" y="21600"/>
                </a:cubicBezTo>
                <a:cubicBezTo>
                  <a:pt x="7245" y="21600"/>
                  <a:pt x="7164" y="11929"/>
                  <a:pt x="7164" y="0"/>
                </a:cubicBezTo>
                <a:close/>
                <a:moveTo>
                  <a:pt x="5373" y="0"/>
                </a:moveTo>
                <a:lnTo>
                  <a:pt x="5734" y="0"/>
                </a:lnTo>
                <a:cubicBezTo>
                  <a:pt x="5734" y="11929"/>
                  <a:pt x="5653" y="21600"/>
                  <a:pt x="5554" y="21600"/>
                </a:cubicBezTo>
                <a:cubicBezTo>
                  <a:pt x="5454" y="21600"/>
                  <a:pt x="5373" y="11929"/>
                  <a:pt x="5373" y="0"/>
                </a:cubicBezTo>
                <a:close/>
                <a:moveTo>
                  <a:pt x="3582" y="0"/>
                </a:moveTo>
                <a:lnTo>
                  <a:pt x="3943" y="0"/>
                </a:lnTo>
                <a:cubicBezTo>
                  <a:pt x="3943" y="11929"/>
                  <a:pt x="3862" y="21600"/>
                  <a:pt x="3763" y="21600"/>
                </a:cubicBezTo>
                <a:cubicBezTo>
                  <a:pt x="3663" y="21600"/>
                  <a:pt x="3582" y="11929"/>
                  <a:pt x="3582" y="0"/>
                </a:cubicBezTo>
                <a:close/>
                <a:moveTo>
                  <a:pt x="1791" y="0"/>
                </a:moveTo>
                <a:lnTo>
                  <a:pt x="2152" y="0"/>
                </a:lnTo>
                <a:cubicBezTo>
                  <a:pt x="2152" y="11929"/>
                  <a:pt x="2071" y="21600"/>
                  <a:pt x="1972" y="21600"/>
                </a:cubicBezTo>
                <a:cubicBezTo>
                  <a:pt x="1872" y="21600"/>
                  <a:pt x="1791" y="11929"/>
                  <a:pt x="1791" y="0"/>
                </a:cubicBezTo>
                <a:close/>
                <a:moveTo>
                  <a:pt x="0" y="0"/>
                </a:moveTo>
                <a:lnTo>
                  <a:pt x="361" y="0"/>
                </a:lnTo>
                <a:cubicBezTo>
                  <a:pt x="361" y="11929"/>
                  <a:pt x="280" y="21600"/>
                  <a:pt x="180" y="21600"/>
                </a:cubicBezTo>
                <a:cubicBezTo>
                  <a:pt x="81" y="21600"/>
                  <a:pt x="0" y="11929"/>
                  <a:pt x="0" y="0"/>
                </a:cubicBezTo>
                <a:close/>
              </a:path>
            </a:pathLst>
          </a:custGeom>
          <a:solidFill>
            <a:srgbClr val="FFFFFF"/>
          </a:solidFill>
          <a:ln w="12700">
            <a:miter lim="400000"/>
          </a:ln>
        </p:spPr>
        <p:txBody>
          <a:bodyPr lIns="45718" tIns="45718" rIns="45718" bIns="45718"/>
          <a:lstStyle/>
          <a:p>
            <a:pPr/>
          </a:p>
        </p:txBody>
      </p:sp>
      <p:sp>
        <p:nvSpPr>
          <p:cNvPr id="155" name="Teardrop 3"/>
          <p:cNvSpPr/>
          <p:nvPr/>
        </p:nvSpPr>
        <p:spPr>
          <a:xfrm flipH="1" flipV="1" rot="5400000">
            <a:off x="644277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56" name="Oval 1700"/>
          <p:cNvSpPr/>
          <p:nvPr/>
        </p:nvSpPr>
        <p:spPr>
          <a:xfrm>
            <a:off x="7120497"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57" name="Teardrop 3"/>
          <p:cNvSpPr/>
          <p:nvPr/>
        </p:nvSpPr>
        <p:spPr>
          <a:xfrm flipH="1" flipV="1" rot="5400000">
            <a:off x="-148774" y="1103811"/>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1"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8" y="0"/>
                </a:lnTo>
                <a:lnTo>
                  <a:pt x="21536" y="0"/>
                </a:lnTo>
                <a:cubicBezTo>
                  <a:pt x="21592" y="194"/>
                  <a:pt x="21598" y="398"/>
                  <a:pt x="21600" y="602"/>
                </a:cubicBezTo>
                <a:close/>
              </a:path>
            </a:pathLst>
          </a:custGeom>
          <a:solidFill>
            <a:srgbClr val="CBAF22"/>
          </a:solidFill>
          <a:ln w="12700">
            <a:miter lim="400000"/>
          </a:ln>
        </p:spPr>
        <p:txBody>
          <a:bodyPr lIns="45718" tIns="45718" rIns="45718" bIns="45718"/>
          <a:lstStyle/>
          <a:p>
            <a:pPr/>
          </a:p>
        </p:txBody>
      </p:sp>
      <p:sp>
        <p:nvSpPr>
          <p:cNvPr id="158" name="Oval 1702"/>
          <p:cNvSpPr/>
          <p:nvPr/>
        </p:nvSpPr>
        <p:spPr>
          <a:xfrm>
            <a:off x="377459"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59" name="Teardrop 3"/>
          <p:cNvSpPr/>
          <p:nvPr/>
        </p:nvSpPr>
        <p:spPr>
          <a:xfrm flipH="1" flipV="1" rot="5400000">
            <a:off x="1387530"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60" name="Teardrop 3"/>
          <p:cNvSpPr/>
          <p:nvPr/>
        </p:nvSpPr>
        <p:spPr>
          <a:xfrm flipH="1" flipV="1" rot="5400000">
            <a:off x="2230072" y="955039"/>
            <a:ext cx="612649"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61" name="Teardrop 3"/>
          <p:cNvSpPr/>
          <p:nvPr/>
        </p:nvSpPr>
        <p:spPr>
          <a:xfrm flipH="1" flipV="1" rot="5400000">
            <a:off x="307261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62" name="Teardrop 3"/>
          <p:cNvSpPr/>
          <p:nvPr/>
        </p:nvSpPr>
        <p:spPr>
          <a:xfrm flipH="1" flipV="1" rot="5400000">
            <a:off x="391515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63" name="Teardrop 3"/>
          <p:cNvSpPr/>
          <p:nvPr/>
        </p:nvSpPr>
        <p:spPr>
          <a:xfrm flipH="1" flipV="1" rot="5400000">
            <a:off x="475769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64" name="Teardrop 3"/>
          <p:cNvSpPr/>
          <p:nvPr/>
        </p:nvSpPr>
        <p:spPr>
          <a:xfrm flipH="1" flipV="1" rot="5400000">
            <a:off x="560023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65" name="Oval 1709"/>
          <p:cNvSpPr/>
          <p:nvPr/>
        </p:nvSpPr>
        <p:spPr>
          <a:xfrm>
            <a:off x="1220338"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66" name="Oval 1710"/>
          <p:cNvSpPr/>
          <p:nvPr/>
        </p:nvSpPr>
        <p:spPr>
          <a:xfrm>
            <a:off x="2063219"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67" name="Oval 1711"/>
          <p:cNvSpPr/>
          <p:nvPr/>
        </p:nvSpPr>
        <p:spPr>
          <a:xfrm>
            <a:off x="2906098"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68" name="Oval 1712"/>
          <p:cNvSpPr/>
          <p:nvPr/>
        </p:nvSpPr>
        <p:spPr>
          <a:xfrm>
            <a:off x="3748978"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69" name="Oval 1713"/>
          <p:cNvSpPr/>
          <p:nvPr/>
        </p:nvSpPr>
        <p:spPr>
          <a:xfrm>
            <a:off x="4591858"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70" name="Oval 1714"/>
          <p:cNvSpPr/>
          <p:nvPr/>
        </p:nvSpPr>
        <p:spPr>
          <a:xfrm>
            <a:off x="5434738"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71" name="Oval 1715"/>
          <p:cNvSpPr/>
          <p:nvPr/>
        </p:nvSpPr>
        <p:spPr>
          <a:xfrm>
            <a:off x="6277619"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72" name="Teardrop 3"/>
          <p:cNvSpPr/>
          <p:nvPr/>
        </p:nvSpPr>
        <p:spPr>
          <a:xfrm flipH="1" flipV="1" rot="5400000">
            <a:off x="812785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73" name="Oval 1717"/>
          <p:cNvSpPr/>
          <p:nvPr/>
        </p:nvSpPr>
        <p:spPr>
          <a:xfrm>
            <a:off x="8806259"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74" name="Teardrop 3"/>
          <p:cNvSpPr/>
          <p:nvPr/>
        </p:nvSpPr>
        <p:spPr>
          <a:xfrm flipH="1" flipV="1" rot="5400000">
            <a:off x="728531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75" name="Oval 1719"/>
          <p:cNvSpPr/>
          <p:nvPr/>
        </p:nvSpPr>
        <p:spPr>
          <a:xfrm>
            <a:off x="7963379"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76" name="Teardrop 3"/>
          <p:cNvSpPr/>
          <p:nvPr/>
        </p:nvSpPr>
        <p:spPr>
          <a:xfrm flipH="1" flipV="1" rot="5400000">
            <a:off x="981293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77" name="Oval 1721"/>
          <p:cNvSpPr/>
          <p:nvPr/>
        </p:nvSpPr>
        <p:spPr>
          <a:xfrm>
            <a:off x="10492019"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78" name="Teardrop 3"/>
          <p:cNvSpPr/>
          <p:nvPr/>
        </p:nvSpPr>
        <p:spPr>
          <a:xfrm flipH="1" flipV="1" rot="5400000">
            <a:off x="897039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79" name="Oval 1723"/>
          <p:cNvSpPr/>
          <p:nvPr/>
        </p:nvSpPr>
        <p:spPr>
          <a:xfrm>
            <a:off x="9649138"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80" name="Teardrop 3"/>
          <p:cNvSpPr/>
          <p:nvPr/>
        </p:nvSpPr>
        <p:spPr>
          <a:xfrm flipH="1" flipV="1" rot="5400000">
            <a:off x="1149801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81" name="Teardrop 3"/>
          <p:cNvSpPr/>
          <p:nvPr/>
        </p:nvSpPr>
        <p:spPr>
          <a:xfrm flipH="1" flipV="1" rot="5400000">
            <a:off x="1065547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82" name="Oval 1726"/>
          <p:cNvSpPr/>
          <p:nvPr/>
        </p:nvSpPr>
        <p:spPr>
          <a:xfrm>
            <a:off x="11334898" y="1211356"/>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183" name="Teardrop 3"/>
          <p:cNvSpPr/>
          <p:nvPr/>
        </p:nvSpPr>
        <p:spPr>
          <a:xfrm flipH="1" flipV="1" rot="5400000">
            <a:off x="544991" y="955039"/>
            <a:ext cx="612649"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84" name="Oval 1728"/>
          <p:cNvSpPr/>
          <p:nvPr/>
        </p:nvSpPr>
        <p:spPr>
          <a:xfrm>
            <a:off x="6664511" y="1177197"/>
            <a:ext cx="169755" cy="169753"/>
          </a:xfrm>
          <a:prstGeom prst="ellipse">
            <a:avLst/>
          </a:prstGeom>
          <a:solidFill>
            <a:srgbClr val="FFFFFF"/>
          </a:solidFill>
          <a:ln w="12700">
            <a:miter lim="400000"/>
          </a:ln>
        </p:spPr>
        <p:txBody>
          <a:bodyPr lIns="45718" tIns="45718" rIns="45718" bIns="45718"/>
          <a:lstStyle/>
          <a:p>
            <a:pPr/>
          </a:p>
        </p:txBody>
      </p:sp>
      <p:sp>
        <p:nvSpPr>
          <p:cNvPr id="185" name="Oval 1729"/>
          <p:cNvSpPr/>
          <p:nvPr/>
        </p:nvSpPr>
        <p:spPr>
          <a:xfrm>
            <a:off x="766731" y="1177197"/>
            <a:ext cx="169755" cy="169753"/>
          </a:xfrm>
          <a:prstGeom prst="ellipse">
            <a:avLst/>
          </a:prstGeom>
          <a:solidFill>
            <a:srgbClr val="FFFFFF"/>
          </a:solidFill>
          <a:ln w="12700">
            <a:miter lim="400000"/>
          </a:ln>
        </p:spPr>
        <p:txBody>
          <a:bodyPr lIns="45718" tIns="45718" rIns="45718" bIns="45718"/>
          <a:lstStyle/>
          <a:p>
            <a:pPr/>
          </a:p>
        </p:txBody>
      </p:sp>
      <p:sp>
        <p:nvSpPr>
          <p:cNvPr id="186" name="Oval 1730"/>
          <p:cNvSpPr/>
          <p:nvPr/>
        </p:nvSpPr>
        <p:spPr>
          <a:xfrm>
            <a:off x="1609269" y="1177197"/>
            <a:ext cx="169755" cy="169753"/>
          </a:xfrm>
          <a:prstGeom prst="ellipse">
            <a:avLst/>
          </a:prstGeom>
          <a:solidFill>
            <a:srgbClr val="FFFFFF"/>
          </a:solidFill>
          <a:ln w="12700">
            <a:miter lim="400000"/>
          </a:ln>
        </p:spPr>
        <p:txBody>
          <a:bodyPr lIns="45718" tIns="45718" rIns="45718" bIns="45718"/>
          <a:lstStyle/>
          <a:p>
            <a:pPr/>
          </a:p>
        </p:txBody>
      </p:sp>
      <p:sp>
        <p:nvSpPr>
          <p:cNvPr id="187" name="Oval 1731"/>
          <p:cNvSpPr/>
          <p:nvPr/>
        </p:nvSpPr>
        <p:spPr>
          <a:xfrm>
            <a:off x="2451811" y="1177197"/>
            <a:ext cx="169755" cy="169753"/>
          </a:xfrm>
          <a:prstGeom prst="ellipse">
            <a:avLst/>
          </a:prstGeom>
          <a:solidFill>
            <a:srgbClr val="FFFFFF"/>
          </a:solidFill>
          <a:ln w="12700">
            <a:miter lim="400000"/>
          </a:ln>
        </p:spPr>
        <p:txBody>
          <a:bodyPr lIns="45718" tIns="45718" rIns="45718" bIns="45718"/>
          <a:lstStyle/>
          <a:p>
            <a:pPr/>
          </a:p>
        </p:txBody>
      </p:sp>
      <p:sp>
        <p:nvSpPr>
          <p:cNvPr id="188" name="Oval 1732"/>
          <p:cNvSpPr/>
          <p:nvPr/>
        </p:nvSpPr>
        <p:spPr>
          <a:xfrm>
            <a:off x="3294350" y="1177197"/>
            <a:ext cx="169755" cy="169753"/>
          </a:xfrm>
          <a:prstGeom prst="ellipse">
            <a:avLst/>
          </a:prstGeom>
          <a:solidFill>
            <a:srgbClr val="FFFFFF"/>
          </a:solidFill>
          <a:ln w="12700">
            <a:miter lim="400000"/>
          </a:ln>
        </p:spPr>
        <p:txBody>
          <a:bodyPr lIns="45718" tIns="45718" rIns="45718" bIns="45718"/>
          <a:lstStyle/>
          <a:p>
            <a:pPr/>
          </a:p>
        </p:txBody>
      </p:sp>
      <p:sp>
        <p:nvSpPr>
          <p:cNvPr id="189" name="Oval 1733"/>
          <p:cNvSpPr/>
          <p:nvPr/>
        </p:nvSpPr>
        <p:spPr>
          <a:xfrm>
            <a:off x="4136890" y="1177197"/>
            <a:ext cx="169755" cy="169753"/>
          </a:xfrm>
          <a:prstGeom prst="ellipse">
            <a:avLst/>
          </a:prstGeom>
          <a:solidFill>
            <a:srgbClr val="FFFFFF"/>
          </a:solidFill>
          <a:ln w="12700">
            <a:miter lim="400000"/>
          </a:ln>
        </p:spPr>
        <p:txBody>
          <a:bodyPr lIns="45718" tIns="45718" rIns="45718" bIns="45718"/>
          <a:lstStyle/>
          <a:p>
            <a:pPr/>
          </a:p>
        </p:txBody>
      </p:sp>
      <p:sp>
        <p:nvSpPr>
          <p:cNvPr id="190" name="Oval 1734"/>
          <p:cNvSpPr/>
          <p:nvPr/>
        </p:nvSpPr>
        <p:spPr>
          <a:xfrm>
            <a:off x="4979430" y="1177197"/>
            <a:ext cx="169755" cy="169753"/>
          </a:xfrm>
          <a:prstGeom prst="ellipse">
            <a:avLst/>
          </a:prstGeom>
          <a:solidFill>
            <a:srgbClr val="FFFFFF"/>
          </a:solidFill>
          <a:ln w="12700">
            <a:miter lim="400000"/>
          </a:ln>
        </p:spPr>
        <p:txBody>
          <a:bodyPr lIns="45718" tIns="45718" rIns="45718" bIns="45718"/>
          <a:lstStyle/>
          <a:p>
            <a:pPr/>
          </a:p>
        </p:txBody>
      </p:sp>
      <p:sp>
        <p:nvSpPr>
          <p:cNvPr id="191" name="Oval 1735"/>
          <p:cNvSpPr/>
          <p:nvPr/>
        </p:nvSpPr>
        <p:spPr>
          <a:xfrm>
            <a:off x="5821969" y="1177197"/>
            <a:ext cx="169755" cy="169753"/>
          </a:xfrm>
          <a:prstGeom prst="ellipse">
            <a:avLst/>
          </a:prstGeom>
          <a:solidFill>
            <a:srgbClr val="FFFFFF"/>
          </a:solidFill>
          <a:ln w="12700">
            <a:miter lim="400000"/>
          </a:ln>
        </p:spPr>
        <p:txBody>
          <a:bodyPr lIns="45718" tIns="45718" rIns="45718" bIns="45718"/>
          <a:lstStyle/>
          <a:p>
            <a:pPr/>
          </a:p>
        </p:txBody>
      </p:sp>
      <p:sp>
        <p:nvSpPr>
          <p:cNvPr id="192" name="Oval 1736"/>
          <p:cNvSpPr/>
          <p:nvPr/>
        </p:nvSpPr>
        <p:spPr>
          <a:xfrm>
            <a:off x="8349591" y="1177197"/>
            <a:ext cx="169755" cy="169753"/>
          </a:xfrm>
          <a:prstGeom prst="ellipse">
            <a:avLst/>
          </a:prstGeom>
          <a:solidFill>
            <a:srgbClr val="FFFFFF"/>
          </a:solidFill>
          <a:ln w="12700">
            <a:miter lim="400000"/>
          </a:ln>
        </p:spPr>
        <p:txBody>
          <a:bodyPr lIns="45718" tIns="45718" rIns="45718" bIns="45718"/>
          <a:lstStyle/>
          <a:p>
            <a:pPr/>
          </a:p>
        </p:txBody>
      </p:sp>
      <p:sp>
        <p:nvSpPr>
          <p:cNvPr id="193" name="Oval 1737"/>
          <p:cNvSpPr/>
          <p:nvPr/>
        </p:nvSpPr>
        <p:spPr>
          <a:xfrm>
            <a:off x="7507051" y="1177197"/>
            <a:ext cx="169755" cy="169753"/>
          </a:xfrm>
          <a:prstGeom prst="ellipse">
            <a:avLst/>
          </a:prstGeom>
          <a:solidFill>
            <a:srgbClr val="FFFFFF"/>
          </a:solidFill>
          <a:ln w="12700">
            <a:miter lim="400000"/>
          </a:ln>
        </p:spPr>
        <p:txBody>
          <a:bodyPr lIns="45718" tIns="45718" rIns="45718" bIns="45718"/>
          <a:lstStyle/>
          <a:p>
            <a:pPr/>
          </a:p>
        </p:txBody>
      </p:sp>
      <p:sp>
        <p:nvSpPr>
          <p:cNvPr id="194" name="Oval 1738"/>
          <p:cNvSpPr/>
          <p:nvPr/>
        </p:nvSpPr>
        <p:spPr>
          <a:xfrm>
            <a:off x="10034671" y="1177197"/>
            <a:ext cx="169755" cy="169753"/>
          </a:xfrm>
          <a:prstGeom prst="ellipse">
            <a:avLst/>
          </a:prstGeom>
          <a:solidFill>
            <a:srgbClr val="FFFFFF"/>
          </a:solidFill>
          <a:ln w="12700">
            <a:miter lim="400000"/>
          </a:ln>
        </p:spPr>
        <p:txBody>
          <a:bodyPr lIns="45718" tIns="45718" rIns="45718" bIns="45718"/>
          <a:lstStyle/>
          <a:p>
            <a:pPr/>
          </a:p>
        </p:txBody>
      </p:sp>
      <p:sp>
        <p:nvSpPr>
          <p:cNvPr id="195" name="Oval 1739"/>
          <p:cNvSpPr/>
          <p:nvPr/>
        </p:nvSpPr>
        <p:spPr>
          <a:xfrm>
            <a:off x="9192131" y="1177197"/>
            <a:ext cx="169755" cy="169753"/>
          </a:xfrm>
          <a:prstGeom prst="ellipse">
            <a:avLst/>
          </a:prstGeom>
          <a:solidFill>
            <a:srgbClr val="FFFFFF"/>
          </a:solidFill>
          <a:ln w="12700">
            <a:miter lim="400000"/>
          </a:ln>
        </p:spPr>
        <p:txBody>
          <a:bodyPr lIns="45718" tIns="45718" rIns="45718" bIns="45718"/>
          <a:lstStyle/>
          <a:p>
            <a:pPr/>
          </a:p>
        </p:txBody>
      </p:sp>
      <p:sp>
        <p:nvSpPr>
          <p:cNvPr id="196" name="Oval 1740"/>
          <p:cNvSpPr/>
          <p:nvPr/>
        </p:nvSpPr>
        <p:spPr>
          <a:xfrm>
            <a:off x="11719748" y="1177197"/>
            <a:ext cx="169755" cy="169753"/>
          </a:xfrm>
          <a:prstGeom prst="ellipse">
            <a:avLst/>
          </a:prstGeom>
          <a:solidFill>
            <a:srgbClr val="FFFFFF"/>
          </a:solidFill>
          <a:ln w="12700">
            <a:miter lim="400000"/>
          </a:ln>
        </p:spPr>
        <p:txBody>
          <a:bodyPr lIns="45718" tIns="45718" rIns="45718" bIns="45718"/>
          <a:lstStyle/>
          <a:p>
            <a:pPr/>
          </a:p>
        </p:txBody>
      </p:sp>
      <p:sp>
        <p:nvSpPr>
          <p:cNvPr id="197" name="Oval 1741"/>
          <p:cNvSpPr/>
          <p:nvPr/>
        </p:nvSpPr>
        <p:spPr>
          <a:xfrm>
            <a:off x="10877211" y="1177197"/>
            <a:ext cx="169755" cy="169753"/>
          </a:xfrm>
          <a:prstGeom prst="ellipse">
            <a:avLst/>
          </a:prstGeom>
          <a:solidFill>
            <a:srgbClr val="FFFFFF"/>
          </a:solidFill>
          <a:ln w="12700">
            <a:miter lim="400000"/>
          </a:ln>
        </p:spPr>
        <p:txBody>
          <a:bodyPr lIns="45718" tIns="45718" rIns="45718" bIns="45718"/>
          <a:lstStyle/>
          <a:p>
            <a:pPr/>
          </a:p>
        </p:txBody>
      </p:sp>
      <p:sp>
        <p:nvSpPr>
          <p:cNvPr id="198" name="Teardrop 3"/>
          <p:cNvSpPr/>
          <p:nvPr/>
        </p:nvSpPr>
        <p:spPr>
          <a:xfrm flipH="1" flipV="1" rot="5400000">
            <a:off x="602118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199" name="Teardrop 3"/>
          <p:cNvSpPr/>
          <p:nvPr/>
        </p:nvSpPr>
        <p:spPr>
          <a:xfrm flipH="1" flipV="1" rot="5400000">
            <a:off x="965942" y="1375726"/>
            <a:ext cx="612649"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0" name="Teardrop 3"/>
          <p:cNvSpPr/>
          <p:nvPr/>
        </p:nvSpPr>
        <p:spPr>
          <a:xfrm flipH="1" flipV="1" rot="5400000">
            <a:off x="180848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1" name="Teardrop 3"/>
          <p:cNvSpPr/>
          <p:nvPr/>
        </p:nvSpPr>
        <p:spPr>
          <a:xfrm flipH="1" flipV="1" rot="5400000">
            <a:off x="2651020"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2" name="Teardrop 3"/>
          <p:cNvSpPr/>
          <p:nvPr/>
        </p:nvSpPr>
        <p:spPr>
          <a:xfrm flipH="1" flipV="1" rot="5400000">
            <a:off x="3493561"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3" name="Teardrop 3"/>
          <p:cNvSpPr/>
          <p:nvPr/>
        </p:nvSpPr>
        <p:spPr>
          <a:xfrm flipH="1" flipV="1" rot="5400000">
            <a:off x="4336100" y="1375726"/>
            <a:ext cx="612651"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4" name="Teardrop 3"/>
          <p:cNvSpPr/>
          <p:nvPr/>
        </p:nvSpPr>
        <p:spPr>
          <a:xfrm flipH="1" flipV="1" rot="5400000">
            <a:off x="517864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5" name="Teardrop 3"/>
          <p:cNvSpPr/>
          <p:nvPr/>
        </p:nvSpPr>
        <p:spPr>
          <a:xfrm flipH="1" flipV="1" rot="5400000">
            <a:off x="770626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6" name="Teardrop 3"/>
          <p:cNvSpPr/>
          <p:nvPr/>
        </p:nvSpPr>
        <p:spPr>
          <a:xfrm flipH="1" flipV="1" rot="5400000">
            <a:off x="686372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7" name="Teardrop 3"/>
          <p:cNvSpPr/>
          <p:nvPr/>
        </p:nvSpPr>
        <p:spPr>
          <a:xfrm flipH="1" flipV="1" rot="5400000">
            <a:off x="939134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8" name="Teardrop 3"/>
          <p:cNvSpPr/>
          <p:nvPr/>
        </p:nvSpPr>
        <p:spPr>
          <a:xfrm flipH="1" flipV="1" rot="5400000">
            <a:off x="854880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09" name="Teardrop 3"/>
          <p:cNvSpPr/>
          <p:nvPr/>
        </p:nvSpPr>
        <p:spPr>
          <a:xfrm flipH="1" flipV="1" rot="5400000">
            <a:off x="11076420"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10" name="Teardrop 3"/>
          <p:cNvSpPr/>
          <p:nvPr/>
        </p:nvSpPr>
        <p:spPr>
          <a:xfrm flipH="1" flipV="1" rot="5400000">
            <a:off x="1023388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11" name="Teardrop 3"/>
          <p:cNvSpPr/>
          <p:nvPr/>
        </p:nvSpPr>
        <p:spPr>
          <a:xfrm flipH="1" flipV="1" rot="5400000">
            <a:off x="123400" y="1375726"/>
            <a:ext cx="612652"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12" name="Teardrop 3"/>
          <p:cNvSpPr/>
          <p:nvPr/>
        </p:nvSpPr>
        <p:spPr>
          <a:xfrm flipH="1" flipV="1" rot="5400000">
            <a:off x="11760002" y="1531076"/>
            <a:ext cx="595783"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1"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1" y="5899"/>
                </a:cubicBezTo>
                <a:cubicBezTo>
                  <a:pt x="14308" y="5899"/>
                  <a:pt x="12838" y="9164"/>
                  <a:pt x="12838" y="13192"/>
                </a:cubicBezTo>
                <a:cubicBezTo>
                  <a:pt x="12851" y="14731"/>
                  <a:pt x="12661" y="16678"/>
                  <a:pt x="12182"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8"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5"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5"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CBAF22"/>
          </a:solidFill>
          <a:ln w="12700">
            <a:miter lim="400000"/>
          </a:ln>
        </p:spPr>
        <p:txBody>
          <a:bodyPr lIns="45718" tIns="45718" rIns="45718" bIns="45718"/>
          <a:lstStyle/>
          <a:p>
            <a:pPr/>
          </a:p>
        </p:txBody>
      </p:sp>
      <p:sp>
        <p:nvSpPr>
          <p:cNvPr id="213" name="Oval 1757"/>
          <p:cNvSpPr/>
          <p:nvPr/>
        </p:nvSpPr>
        <p:spPr>
          <a:xfrm>
            <a:off x="7086651" y="1596513"/>
            <a:ext cx="169755" cy="169753"/>
          </a:xfrm>
          <a:prstGeom prst="ellipse">
            <a:avLst/>
          </a:prstGeom>
          <a:solidFill>
            <a:srgbClr val="FFFFFF"/>
          </a:solidFill>
          <a:ln w="12700">
            <a:miter lim="400000"/>
          </a:ln>
        </p:spPr>
        <p:txBody>
          <a:bodyPr lIns="45718" tIns="45718" rIns="45718" bIns="45718"/>
          <a:lstStyle/>
          <a:p>
            <a:pPr/>
          </a:p>
        </p:txBody>
      </p:sp>
      <p:sp>
        <p:nvSpPr>
          <p:cNvPr id="214" name="Oval 1758"/>
          <p:cNvSpPr/>
          <p:nvPr/>
        </p:nvSpPr>
        <p:spPr>
          <a:xfrm>
            <a:off x="346333" y="1596513"/>
            <a:ext cx="169755" cy="169753"/>
          </a:xfrm>
          <a:prstGeom prst="ellipse">
            <a:avLst/>
          </a:prstGeom>
          <a:solidFill>
            <a:srgbClr val="FFFFFF"/>
          </a:solidFill>
          <a:ln w="12700">
            <a:miter lim="400000"/>
          </a:ln>
        </p:spPr>
        <p:txBody>
          <a:bodyPr lIns="45718" tIns="45718" rIns="45718" bIns="45718"/>
          <a:lstStyle/>
          <a:p>
            <a:pPr/>
          </a:p>
        </p:txBody>
      </p:sp>
      <p:sp>
        <p:nvSpPr>
          <p:cNvPr id="215" name="Oval 1759"/>
          <p:cNvSpPr/>
          <p:nvPr/>
        </p:nvSpPr>
        <p:spPr>
          <a:xfrm>
            <a:off x="1188872" y="1596513"/>
            <a:ext cx="169755" cy="169753"/>
          </a:xfrm>
          <a:prstGeom prst="ellipse">
            <a:avLst/>
          </a:prstGeom>
          <a:solidFill>
            <a:srgbClr val="FFFFFF"/>
          </a:solidFill>
          <a:ln w="12700">
            <a:miter lim="400000"/>
          </a:ln>
        </p:spPr>
        <p:txBody>
          <a:bodyPr lIns="45718" tIns="45718" rIns="45718" bIns="45718"/>
          <a:lstStyle/>
          <a:p>
            <a:pPr/>
          </a:p>
        </p:txBody>
      </p:sp>
      <p:sp>
        <p:nvSpPr>
          <p:cNvPr id="216" name="Oval 1760"/>
          <p:cNvSpPr/>
          <p:nvPr/>
        </p:nvSpPr>
        <p:spPr>
          <a:xfrm>
            <a:off x="2031413" y="1596513"/>
            <a:ext cx="169755" cy="169753"/>
          </a:xfrm>
          <a:prstGeom prst="ellipse">
            <a:avLst/>
          </a:prstGeom>
          <a:solidFill>
            <a:srgbClr val="FFFFFF"/>
          </a:solidFill>
          <a:ln w="12700">
            <a:miter lim="400000"/>
          </a:ln>
        </p:spPr>
        <p:txBody>
          <a:bodyPr lIns="45718" tIns="45718" rIns="45718" bIns="45718"/>
          <a:lstStyle/>
          <a:p>
            <a:pPr/>
          </a:p>
        </p:txBody>
      </p:sp>
      <p:sp>
        <p:nvSpPr>
          <p:cNvPr id="217" name="Oval 1761"/>
          <p:cNvSpPr/>
          <p:nvPr/>
        </p:nvSpPr>
        <p:spPr>
          <a:xfrm>
            <a:off x="2873953" y="1596513"/>
            <a:ext cx="169755" cy="169753"/>
          </a:xfrm>
          <a:prstGeom prst="ellipse">
            <a:avLst/>
          </a:prstGeom>
          <a:solidFill>
            <a:srgbClr val="FFFFFF"/>
          </a:solidFill>
          <a:ln w="12700">
            <a:miter lim="400000"/>
          </a:ln>
        </p:spPr>
        <p:txBody>
          <a:bodyPr lIns="45718" tIns="45718" rIns="45718" bIns="45718"/>
          <a:lstStyle/>
          <a:p>
            <a:pPr/>
          </a:p>
        </p:txBody>
      </p:sp>
      <p:sp>
        <p:nvSpPr>
          <p:cNvPr id="218" name="Oval 1762"/>
          <p:cNvSpPr/>
          <p:nvPr/>
        </p:nvSpPr>
        <p:spPr>
          <a:xfrm>
            <a:off x="3716492" y="1596513"/>
            <a:ext cx="169755" cy="169753"/>
          </a:xfrm>
          <a:prstGeom prst="ellipse">
            <a:avLst/>
          </a:prstGeom>
          <a:solidFill>
            <a:srgbClr val="FFFFFF"/>
          </a:solidFill>
          <a:ln w="12700">
            <a:miter lim="400000"/>
          </a:ln>
        </p:spPr>
        <p:txBody>
          <a:bodyPr lIns="45718" tIns="45718" rIns="45718" bIns="45718"/>
          <a:lstStyle/>
          <a:p>
            <a:pPr/>
          </a:p>
        </p:txBody>
      </p:sp>
      <p:sp>
        <p:nvSpPr>
          <p:cNvPr id="219" name="Oval 1763"/>
          <p:cNvSpPr/>
          <p:nvPr/>
        </p:nvSpPr>
        <p:spPr>
          <a:xfrm>
            <a:off x="4559032" y="1596513"/>
            <a:ext cx="169755" cy="169753"/>
          </a:xfrm>
          <a:prstGeom prst="ellipse">
            <a:avLst/>
          </a:prstGeom>
          <a:solidFill>
            <a:srgbClr val="FFFFFF"/>
          </a:solidFill>
          <a:ln w="12700">
            <a:miter lim="400000"/>
          </a:ln>
        </p:spPr>
        <p:txBody>
          <a:bodyPr lIns="45718" tIns="45718" rIns="45718" bIns="45718"/>
          <a:lstStyle/>
          <a:p>
            <a:pPr/>
          </a:p>
        </p:txBody>
      </p:sp>
      <p:sp>
        <p:nvSpPr>
          <p:cNvPr id="220" name="Oval 1764"/>
          <p:cNvSpPr/>
          <p:nvPr/>
        </p:nvSpPr>
        <p:spPr>
          <a:xfrm>
            <a:off x="5401573" y="1596513"/>
            <a:ext cx="169755" cy="169753"/>
          </a:xfrm>
          <a:prstGeom prst="ellipse">
            <a:avLst/>
          </a:prstGeom>
          <a:solidFill>
            <a:srgbClr val="FFFFFF"/>
          </a:solidFill>
          <a:ln w="12700">
            <a:miter lim="400000"/>
          </a:ln>
        </p:spPr>
        <p:txBody>
          <a:bodyPr lIns="45718" tIns="45718" rIns="45718" bIns="45718"/>
          <a:lstStyle/>
          <a:p>
            <a:pPr/>
          </a:p>
        </p:txBody>
      </p:sp>
      <p:sp>
        <p:nvSpPr>
          <p:cNvPr id="221" name="Oval 1765"/>
          <p:cNvSpPr/>
          <p:nvPr/>
        </p:nvSpPr>
        <p:spPr>
          <a:xfrm>
            <a:off x="6244113" y="1596513"/>
            <a:ext cx="169755" cy="169753"/>
          </a:xfrm>
          <a:prstGeom prst="ellipse">
            <a:avLst/>
          </a:prstGeom>
          <a:solidFill>
            <a:srgbClr val="FFFFFF"/>
          </a:solidFill>
          <a:ln w="12700">
            <a:miter lim="400000"/>
          </a:ln>
        </p:spPr>
        <p:txBody>
          <a:bodyPr lIns="45718" tIns="45718" rIns="45718" bIns="45718"/>
          <a:lstStyle/>
          <a:p>
            <a:pPr/>
          </a:p>
        </p:txBody>
      </p:sp>
      <p:sp>
        <p:nvSpPr>
          <p:cNvPr id="222" name="Oval 1766"/>
          <p:cNvSpPr/>
          <p:nvPr/>
        </p:nvSpPr>
        <p:spPr>
          <a:xfrm>
            <a:off x="8771732" y="1596513"/>
            <a:ext cx="169755" cy="169753"/>
          </a:xfrm>
          <a:prstGeom prst="ellipse">
            <a:avLst/>
          </a:prstGeom>
          <a:solidFill>
            <a:srgbClr val="FFFFFF"/>
          </a:solidFill>
          <a:ln w="12700">
            <a:miter lim="400000"/>
          </a:ln>
        </p:spPr>
        <p:txBody>
          <a:bodyPr lIns="45718" tIns="45718" rIns="45718" bIns="45718"/>
          <a:lstStyle/>
          <a:p>
            <a:pPr/>
          </a:p>
        </p:txBody>
      </p:sp>
      <p:sp>
        <p:nvSpPr>
          <p:cNvPr id="223" name="Oval 1767"/>
          <p:cNvSpPr/>
          <p:nvPr/>
        </p:nvSpPr>
        <p:spPr>
          <a:xfrm>
            <a:off x="7929191" y="1596513"/>
            <a:ext cx="169755" cy="169753"/>
          </a:xfrm>
          <a:prstGeom prst="ellipse">
            <a:avLst/>
          </a:prstGeom>
          <a:solidFill>
            <a:srgbClr val="FFFFFF"/>
          </a:solidFill>
          <a:ln w="12700">
            <a:miter lim="400000"/>
          </a:ln>
        </p:spPr>
        <p:txBody>
          <a:bodyPr lIns="45718" tIns="45718" rIns="45718" bIns="45718"/>
          <a:lstStyle/>
          <a:p>
            <a:pPr/>
          </a:p>
        </p:txBody>
      </p:sp>
      <p:sp>
        <p:nvSpPr>
          <p:cNvPr id="224" name="Oval 1768"/>
          <p:cNvSpPr/>
          <p:nvPr/>
        </p:nvSpPr>
        <p:spPr>
          <a:xfrm>
            <a:off x="10456812" y="1596513"/>
            <a:ext cx="169755" cy="169753"/>
          </a:xfrm>
          <a:prstGeom prst="ellipse">
            <a:avLst/>
          </a:prstGeom>
          <a:solidFill>
            <a:srgbClr val="FFFFFF"/>
          </a:solidFill>
          <a:ln w="12700">
            <a:miter lim="400000"/>
          </a:ln>
        </p:spPr>
        <p:txBody>
          <a:bodyPr lIns="45718" tIns="45718" rIns="45718" bIns="45718"/>
          <a:lstStyle/>
          <a:p>
            <a:pPr/>
          </a:p>
        </p:txBody>
      </p:sp>
      <p:sp>
        <p:nvSpPr>
          <p:cNvPr id="225" name="Oval 1769"/>
          <p:cNvSpPr/>
          <p:nvPr/>
        </p:nvSpPr>
        <p:spPr>
          <a:xfrm>
            <a:off x="9614272" y="1596513"/>
            <a:ext cx="169755" cy="169753"/>
          </a:xfrm>
          <a:prstGeom prst="ellipse">
            <a:avLst/>
          </a:prstGeom>
          <a:solidFill>
            <a:srgbClr val="FFFFFF"/>
          </a:solidFill>
          <a:ln w="12700">
            <a:miter lim="400000"/>
          </a:ln>
        </p:spPr>
        <p:txBody>
          <a:bodyPr lIns="45718" tIns="45718" rIns="45718" bIns="45718"/>
          <a:lstStyle/>
          <a:p>
            <a:pPr/>
          </a:p>
        </p:txBody>
      </p:sp>
      <p:sp>
        <p:nvSpPr>
          <p:cNvPr id="226" name="Oval 1770"/>
          <p:cNvSpPr/>
          <p:nvPr/>
        </p:nvSpPr>
        <p:spPr>
          <a:xfrm>
            <a:off x="11299352" y="1596513"/>
            <a:ext cx="169755" cy="169753"/>
          </a:xfrm>
          <a:prstGeom prst="ellipse">
            <a:avLst/>
          </a:prstGeom>
          <a:solidFill>
            <a:srgbClr val="FFFFFF"/>
          </a:solidFill>
          <a:ln w="12700">
            <a:miter lim="400000"/>
          </a:ln>
        </p:spPr>
        <p:txBody>
          <a:bodyPr lIns="45718" tIns="45718" rIns="45718" bIns="45718"/>
          <a:lstStyle/>
          <a:p>
            <a:pPr/>
          </a:p>
        </p:txBody>
      </p:sp>
      <p:sp>
        <p:nvSpPr>
          <p:cNvPr id="227" name="Teardrop 3"/>
          <p:cNvSpPr/>
          <p:nvPr/>
        </p:nvSpPr>
        <p:spPr>
          <a:xfrm flipH="1" flipV="1" rot="5400000">
            <a:off x="644277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28" name="Oval 1772"/>
          <p:cNvSpPr/>
          <p:nvPr/>
        </p:nvSpPr>
        <p:spPr>
          <a:xfrm>
            <a:off x="7120497"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29" name="Teardrop 3"/>
          <p:cNvSpPr/>
          <p:nvPr/>
        </p:nvSpPr>
        <p:spPr>
          <a:xfrm flipH="1" flipV="1" rot="5400000">
            <a:off x="-148774" y="1946410"/>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1"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8" y="0"/>
                </a:lnTo>
                <a:lnTo>
                  <a:pt x="21536" y="0"/>
                </a:lnTo>
                <a:cubicBezTo>
                  <a:pt x="21592" y="194"/>
                  <a:pt x="21598" y="398"/>
                  <a:pt x="21600" y="602"/>
                </a:cubicBezTo>
                <a:close/>
              </a:path>
            </a:pathLst>
          </a:custGeom>
          <a:solidFill>
            <a:srgbClr val="CBAF22"/>
          </a:solidFill>
          <a:ln w="12700">
            <a:miter lim="400000"/>
          </a:ln>
        </p:spPr>
        <p:txBody>
          <a:bodyPr lIns="45718" tIns="45718" rIns="45718" bIns="45718"/>
          <a:lstStyle/>
          <a:p>
            <a:pPr/>
          </a:p>
        </p:txBody>
      </p:sp>
      <p:sp>
        <p:nvSpPr>
          <p:cNvPr id="230" name="Oval 1774"/>
          <p:cNvSpPr/>
          <p:nvPr/>
        </p:nvSpPr>
        <p:spPr>
          <a:xfrm>
            <a:off x="377459"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31" name="Teardrop 3"/>
          <p:cNvSpPr/>
          <p:nvPr/>
        </p:nvSpPr>
        <p:spPr>
          <a:xfrm flipH="1" flipV="1" rot="5400000">
            <a:off x="1387530"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32" name="Teardrop 3"/>
          <p:cNvSpPr/>
          <p:nvPr/>
        </p:nvSpPr>
        <p:spPr>
          <a:xfrm flipH="1" flipV="1" rot="5400000">
            <a:off x="2230072" y="1797636"/>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33" name="Teardrop 3"/>
          <p:cNvSpPr/>
          <p:nvPr/>
        </p:nvSpPr>
        <p:spPr>
          <a:xfrm flipH="1" flipV="1" rot="5400000">
            <a:off x="307261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34" name="Teardrop 3"/>
          <p:cNvSpPr/>
          <p:nvPr/>
        </p:nvSpPr>
        <p:spPr>
          <a:xfrm flipH="1" flipV="1" rot="5400000">
            <a:off x="391515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35" name="Teardrop 3"/>
          <p:cNvSpPr/>
          <p:nvPr/>
        </p:nvSpPr>
        <p:spPr>
          <a:xfrm flipH="1" flipV="1" rot="5400000">
            <a:off x="475769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36" name="Teardrop 3"/>
          <p:cNvSpPr/>
          <p:nvPr/>
        </p:nvSpPr>
        <p:spPr>
          <a:xfrm flipH="1" flipV="1" rot="5400000">
            <a:off x="560023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37" name="Oval 1781"/>
          <p:cNvSpPr/>
          <p:nvPr/>
        </p:nvSpPr>
        <p:spPr>
          <a:xfrm>
            <a:off x="1220338"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38" name="Oval 1782"/>
          <p:cNvSpPr/>
          <p:nvPr/>
        </p:nvSpPr>
        <p:spPr>
          <a:xfrm>
            <a:off x="2063219"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39" name="Oval 1783"/>
          <p:cNvSpPr/>
          <p:nvPr/>
        </p:nvSpPr>
        <p:spPr>
          <a:xfrm>
            <a:off x="2906098"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40" name="Oval 1784"/>
          <p:cNvSpPr/>
          <p:nvPr/>
        </p:nvSpPr>
        <p:spPr>
          <a:xfrm>
            <a:off x="3748978"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41" name="Oval 1785"/>
          <p:cNvSpPr/>
          <p:nvPr/>
        </p:nvSpPr>
        <p:spPr>
          <a:xfrm>
            <a:off x="4591858"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42" name="Oval 1786"/>
          <p:cNvSpPr/>
          <p:nvPr/>
        </p:nvSpPr>
        <p:spPr>
          <a:xfrm>
            <a:off x="5434738"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43" name="Oval 1787"/>
          <p:cNvSpPr/>
          <p:nvPr/>
        </p:nvSpPr>
        <p:spPr>
          <a:xfrm>
            <a:off x="6277619"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44" name="Teardrop 3"/>
          <p:cNvSpPr/>
          <p:nvPr/>
        </p:nvSpPr>
        <p:spPr>
          <a:xfrm flipH="1" flipV="1" rot="5400000">
            <a:off x="812785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45" name="Oval 1789"/>
          <p:cNvSpPr/>
          <p:nvPr/>
        </p:nvSpPr>
        <p:spPr>
          <a:xfrm>
            <a:off x="8806259"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46" name="Teardrop 3"/>
          <p:cNvSpPr/>
          <p:nvPr/>
        </p:nvSpPr>
        <p:spPr>
          <a:xfrm flipH="1" flipV="1" rot="5400000">
            <a:off x="728531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47" name="Oval 1791"/>
          <p:cNvSpPr/>
          <p:nvPr/>
        </p:nvSpPr>
        <p:spPr>
          <a:xfrm>
            <a:off x="7963379"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48" name="Teardrop 3"/>
          <p:cNvSpPr/>
          <p:nvPr/>
        </p:nvSpPr>
        <p:spPr>
          <a:xfrm flipH="1" flipV="1" rot="5400000">
            <a:off x="981293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49" name="Oval 1793"/>
          <p:cNvSpPr/>
          <p:nvPr/>
        </p:nvSpPr>
        <p:spPr>
          <a:xfrm>
            <a:off x="10492019"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50" name="Teardrop 3"/>
          <p:cNvSpPr/>
          <p:nvPr/>
        </p:nvSpPr>
        <p:spPr>
          <a:xfrm flipH="1" flipV="1" rot="5400000">
            <a:off x="897039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51" name="Oval 1795"/>
          <p:cNvSpPr/>
          <p:nvPr/>
        </p:nvSpPr>
        <p:spPr>
          <a:xfrm>
            <a:off x="9649138"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52" name="Teardrop 3"/>
          <p:cNvSpPr/>
          <p:nvPr/>
        </p:nvSpPr>
        <p:spPr>
          <a:xfrm flipH="1" flipV="1" rot="5400000">
            <a:off x="1149801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53" name="Teardrop 3"/>
          <p:cNvSpPr/>
          <p:nvPr/>
        </p:nvSpPr>
        <p:spPr>
          <a:xfrm flipH="1" flipV="1" rot="5400000">
            <a:off x="1065547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54" name="Oval 1798"/>
          <p:cNvSpPr/>
          <p:nvPr/>
        </p:nvSpPr>
        <p:spPr>
          <a:xfrm>
            <a:off x="11334898" y="2053951"/>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255" name="Teardrop 3"/>
          <p:cNvSpPr/>
          <p:nvPr/>
        </p:nvSpPr>
        <p:spPr>
          <a:xfrm flipH="1" flipV="1" rot="5400000">
            <a:off x="544991" y="1797636"/>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56" name="Oval 1800"/>
          <p:cNvSpPr/>
          <p:nvPr/>
        </p:nvSpPr>
        <p:spPr>
          <a:xfrm>
            <a:off x="6664511" y="2019792"/>
            <a:ext cx="169755" cy="169753"/>
          </a:xfrm>
          <a:prstGeom prst="ellipse">
            <a:avLst/>
          </a:prstGeom>
          <a:solidFill>
            <a:srgbClr val="FFFFFF"/>
          </a:solidFill>
          <a:ln w="12700">
            <a:miter lim="400000"/>
          </a:ln>
        </p:spPr>
        <p:txBody>
          <a:bodyPr lIns="45718" tIns="45718" rIns="45718" bIns="45718"/>
          <a:lstStyle/>
          <a:p>
            <a:pPr/>
          </a:p>
        </p:txBody>
      </p:sp>
      <p:sp>
        <p:nvSpPr>
          <p:cNvPr id="257" name="Oval 1801"/>
          <p:cNvSpPr/>
          <p:nvPr/>
        </p:nvSpPr>
        <p:spPr>
          <a:xfrm>
            <a:off x="766731" y="2019792"/>
            <a:ext cx="169755" cy="169753"/>
          </a:xfrm>
          <a:prstGeom prst="ellipse">
            <a:avLst/>
          </a:prstGeom>
          <a:solidFill>
            <a:srgbClr val="FFFFFF"/>
          </a:solidFill>
          <a:ln w="12700">
            <a:miter lim="400000"/>
          </a:ln>
        </p:spPr>
        <p:txBody>
          <a:bodyPr lIns="45718" tIns="45718" rIns="45718" bIns="45718"/>
          <a:lstStyle/>
          <a:p>
            <a:pPr/>
          </a:p>
        </p:txBody>
      </p:sp>
      <p:sp>
        <p:nvSpPr>
          <p:cNvPr id="258" name="Oval 1802"/>
          <p:cNvSpPr/>
          <p:nvPr/>
        </p:nvSpPr>
        <p:spPr>
          <a:xfrm>
            <a:off x="1609269" y="2019792"/>
            <a:ext cx="169755" cy="169753"/>
          </a:xfrm>
          <a:prstGeom prst="ellipse">
            <a:avLst/>
          </a:prstGeom>
          <a:solidFill>
            <a:srgbClr val="FFFFFF"/>
          </a:solidFill>
          <a:ln w="12700">
            <a:miter lim="400000"/>
          </a:ln>
        </p:spPr>
        <p:txBody>
          <a:bodyPr lIns="45718" tIns="45718" rIns="45718" bIns="45718"/>
          <a:lstStyle/>
          <a:p>
            <a:pPr/>
          </a:p>
        </p:txBody>
      </p:sp>
      <p:sp>
        <p:nvSpPr>
          <p:cNvPr id="259" name="Oval 1803"/>
          <p:cNvSpPr/>
          <p:nvPr/>
        </p:nvSpPr>
        <p:spPr>
          <a:xfrm>
            <a:off x="2451811" y="2019792"/>
            <a:ext cx="169755" cy="169753"/>
          </a:xfrm>
          <a:prstGeom prst="ellipse">
            <a:avLst/>
          </a:prstGeom>
          <a:solidFill>
            <a:srgbClr val="FFFFFF"/>
          </a:solidFill>
          <a:ln w="12700">
            <a:miter lim="400000"/>
          </a:ln>
        </p:spPr>
        <p:txBody>
          <a:bodyPr lIns="45718" tIns="45718" rIns="45718" bIns="45718"/>
          <a:lstStyle/>
          <a:p>
            <a:pPr/>
          </a:p>
        </p:txBody>
      </p:sp>
      <p:sp>
        <p:nvSpPr>
          <p:cNvPr id="260" name="Oval 1804"/>
          <p:cNvSpPr/>
          <p:nvPr/>
        </p:nvSpPr>
        <p:spPr>
          <a:xfrm>
            <a:off x="3294350" y="2019792"/>
            <a:ext cx="169755" cy="169753"/>
          </a:xfrm>
          <a:prstGeom prst="ellipse">
            <a:avLst/>
          </a:prstGeom>
          <a:solidFill>
            <a:srgbClr val="FFFFFF"/>
          </a:solidFill>
          <a:ln w="12700">
            <a:miter lim="400000"/>
          </a:ln>
        </p:spPr>
        <p:txBody>
          <a:bodyPr lIns="45718" tIns="45718" rIns="45718" bIns="45718"/>
          <a:lstStyle/>
          <a:p>
            <a:pPr/>
          </a:p>
        </p:txBody>
      </p:sp>
      <p:sp>
        <p:nvSpPr>
          <p:cNvPr id="261" name="Oval 1805"/>
          <p:cNvSpPr/>
          <p:nvPr/>
        </p:nvSpPr>
        <p:spPr>
          <a:xfrm>
            <a:off x="4136890" y="2019792"/>
            <a:ext cx="169755" cy="169753"/>
          </a:xfrm>
          <a:prstGeom prst="ellipse">
            <a:avLst/>
          </a:prstGeom>
          <a:solidFill>
            <a:srgbClr val="FFFFFF"/>
          </a:solidFill>
          <a:ln w="12700">
            <a:miter lim="400000"/>
          </a:ln>
        </p:spPr>
        <p:txBody>
          <a:bodyPr lIns="45718" tIns="45718" rIns="45718" bIns="45718"/>
          <a:lstStyle/>
          <a:p>
            <a:pPr/>
          </a:p>
        </p:txBody>
      </p:sp>
      <p:sp>
        <p:nvSpPr>
          <p:cNvPr id="262" name="Oval 1806"/>
          <p:cNvSpPr/>
          <p:nvPr/>
        </p:nvSpPr>
        <p:spPr>
          <a:xfrm>
            <a:off x="4979430" y="2019792"/>
            <a:ext cx="169755" cy="169753"/>
          </a:xfrm>
          <a:prstGeom prst="ellipse">
            <a:avLst/>
          </a:prstGeom>
          <a:solidFill>
            <a:srgbClr val="FFFFFF"/>
          </a:solidFill>
          <a:ln w="12700">
            <a:miter lim="400000"/>
          </a:ln>
        </p:spPr>
        <p:txBody>
          <a:bodyPr lIns="45718" tIns="45718" rIns="45718" bIns="45718"/>
          <a:lstStyle/>
          <a:p>
            <a:pPr/>
          </a:p>
        </p:txBody>
      </p:sp>
      <p:sp>
        <p:nvSpPr>
          <p:cNvPr id="263" name="Oval 1807"/>
          <p:cNvSpPr/>
          <p:nvPr/>
        </p:nvSpPr>
        <p:spPr>
          <a:xfrm>
            <a:off x="5821969" y="2019792"/>
            <a:ext cx="169755" cy="169753"/>
          </a:xfrm>
          <a:prstGeom prst="ellipse">
            <a:avLst/>
          </a:prstGeom>
          <a:solidFill>
            <a:srgbClr val="FFFFFF"/>
          </a:solidFill>
          <a:ln w="12700">
            <a:miter lim="400000"/>
          </a:ln>
        </p:spPr>
        <p:txBody>
          <a:bodyPr lIns="45718" tIns="45718" rIns="45718" bIns="45718"/>
          <a:lstStyle/>
          <a:p>
            <a:pPr/>
          </a:p>
        </p:txBody>
      </p:sp>
      <p:sp>
        <p:nvSpPr>
          <p:cNvPr id="264" name="Oval 1808"/>
          <p:cNvSpPr/>
          <p:nvPr/>
        </p:nvSpPr>
        <p:spPr>
          <a:xfrm>
            <a:off x="8349591" y="2019792"/>
            <a:ext cx="169755" cy="169753"/>
          </a:xfrm>
          <a:prstGeom prst="ellipse">
            <a:avLst/>
          </a:prstGeom>
          <a:solidFill>
            <a:srgbClr val="FFFFFF"/>
          </a:solidFill>
          <a:ln w="12700">
            <a:miter lim="400000"/>
          </a:ln>
        </p:spPr>
        <p:txBody>
          <a:bodyPr lIns="45718" tIns="45718" rIns="45718" bIns="45718"/>
          <a:lstStyle/>
          <a:p>
            <a:pPr/>
          </a:p>
        </p:txBody>
      </p:sp>
      <p:sp>
        <p:nvSpPr>
          <p:cNvPr id="265" name="Oval 1809"/>
          <p:cNvSpPr/>
          <p:nvPr/>
        </p:nvSpPr>
        <p:spPr>
          <a:xfrm>
            <a:off x="7507051" y="2019792"/>
            <a:ext cx="169755" cy="169753"/>
          </a:xfrm>
          <a:prstGeom prst="ellipse">
            <a:avLst/>
          </a:prstGeom>
          <a:solidFill>
            <a:srgbClr val="FFFFFF"/>
          </a:solidFill>
          <a:ln w="12700">
            <a:miter lim="400000"/>
          </a:ln>
        </p:spPr>
        <p:txBody>
          <a:bodyPr lIns="45718" tIns="45718" rIns="45718" bIns="45718"/>
          <a:lstStyle/>
          <a:p>
            <a:pPr/>
          </a:p>
        </p:txBody>
      </p:sp>
      <p:sp>
        <p:nvSpPr>
          <p:cNvPr id="266" name="Oval 1810"/>
          <p:cNvSpPr/>
          <p:nvPr/>
        </p:nvSpPr>
        <p:spPr>
          <a:xfrm>
            <a:off x="10034671" y="2019792"/>
            <a:ext cx="169755" cy="169753"/>
          </a:xfrm>
          <a:prstGeom prst="ellipse">
            <a:avLst/>
          </a:prstGeom>
          <a:solidFill>
            <a:srgbClr val="FFFFFF"/>
          </a:solidFill>
          <a:ln w="12700">
            <a:miter lim="400000"/>
          </a:ln>
        </p:spPr>
        <p:txBody>
          <a:bodyPr lIns="45718" tIns="45718" rIns="45718" bIns="45718"/>
          <a:lstStyle/>
          <a:p>
            <a:pPr/>
          </a:p>
        </p:txBody>
      </p:sp>
      <p:sp>
        <p:nvSpPr>
          <p:cNvPr id="267" name="Oval 1811"/>
          <p:cNvSpPr/>
          <p:nvPr/>
        </p:nvSpPr>
        <p:spPr>
          <a:xfrm>
            <a:off x="9192131" y="2019792"/>
            <a:ext cx="169755" cy="169753"/>
          </a:xfrm>
          <a:prstGeom prst="ellipse">
            <a:avLst/>
          </a:prstGeom>
          <a:solidFill>
            <a:srgbClr val="FFFFFF"/>
          </a:solidFill>
          <a:ln w="12700">
            <a:miter lim="400000"/>
          </a:ln>
        </p:spPr>
        <p:txBody>
          <a:bodyPr lIns="45718" tIns="45718" rIns="45718" bIns="45718"/>
          <a:lstStyle/>
          <a:p>
            <a:pPr/>
          </a:p>
        </p:txBody>
      </p:sp>
      <p:sp>
        <p:nvSpPr>
          <p:cNvPr id="268" name="Oval 1812"/>
          <p:cNvSpPr/>
          <p:nvPr/>
        </p:nvSpPr>
        <p:spPr>
          <a:xfrm>
            <a:off x="11719748" y="2019792"/>
            <a:ext cx="169755" cy="169753"/>
          </a:xfrm>
          <a:prstGeom prst="ellipse">
            <a:avLst/>
          </a:prstGeom>
          <a:solidFill>
            <a:srgbClr val="FFFFFF"/>
          </a:solidFill>
          <a:ln w="12700">
            <a:miter lim="400000"/>
          </a:ln>
        </p:spPr>
        <p:txBody>
          <a:bodyPr lIns="45718" tIns="45718" rIns="45718" bIns="45718"/>
          <a:lstStyle/>
          <a:p>
            <a:pPr/>
          </a:p>
        </p:txBody>
      </p:sp>
      <p:sp>
        <p:nvSpPr>
          <p:cNvPr id="269" name="Oval 1813"/>
          <p:cNvSpPr/>
          <p:nvPr/>
        </p:nvSpPr>
        <p:spPr>
          <a:xfrm>
            <a:off x="10877211" y="2019792"/>
            <a:ext cx="169755" cy="169753"/>
          </a:xfrm>
          <a:prstGeom prst="ellipse">
            <a:avLst/>
          </a:prstGeom>
          <a:solidFill>
            <a:srgbClr val="FFFFFF"/>
          </a:solidFill>
          <a:ln w="12700">
            <a:miter lim="400000"/>
          </a:ln>
        </p:spPr>
        <p:txBody>
          <a:bodyPr lIns="45718" tIns="45718" rIns="45718" bIns="45718"/>
          <a:lstStyle/>
          <a:p>
            <a:pPr/>
          </a:p>
        </p:txBody>
      </p:sp>
      <p:sp>
        <p:nvSpPr>
          <p:cNvPr id="270" name="Teardrop 3"/>
          <p:cNvSpPr/>
          <p:nvPr/>
        </p:nvSpPr>
        <p:spPr>
          <a:xfrm flipH="1" flipV="1" rot="5400000">
            <a:off x="602118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71" name="Teardrop 3"/>
          <p:cNvSpPr/>
          <p:nvPr/>
        </p:nvSpPr>
        <p:spPr>
          <a:xfrm flipH="1" flipV="1" rot="5400000">
            <a:off x="965942" y="2218324"/>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72" name="Teardrop 3"/>
          <p:cNvSpPr/>
          <p:nvPr/>
        </p:nvSpPr>
        <p:spPr>
          <a:xfrm flipH="1" flipV="1" rot="5400000">
            <a:off x="180848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73" name="Teardrop 3"/>
          <p:cNvSpPr/>
          <p:nvPr/>
        </p:nvSpPr>
        <p:spPr>
          <a:xfrm flipH="1" flipV="1" rot="5400000">
            <a:off x="2651020"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74" name="Teardrop 3"/>
          <p:cNvSpPr/>
          <p:nvPr/>
        </p:nvSpPr>
        <p:spPr>
          <a:xfrm flipH="1" flipV="1" rot="5400000">
            <a:off x="3493561"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75" name="Teardrop 3"/>
          <p:cNvSpPr/>
          <p:nvPr/>
        </p:nvSpPr>
        <p:spPr>
          <a:xfrm flipH="1" flipV="1" rot="5400000">
            <a:off x="4336100" y="2218324"/>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76" name="Teardrop 3"/>
          <p:cNvSpPr/>
          <p:nvPr/>
        </p:nvSpPr>
        <p:spPr>
          <a:xfrm flipH="1" flipV="1" rot="5400000">
            <a:off x="517864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77" name="Teardrop 3"/>
          <p:cNvSpPr/>
          <p:nvPr/>
        </p:nvSpPr>
        <p:spPr>
          <a:xfrm flipH="1" flipV="1" rot="5400000">
            <a:off x="770626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78" name="Teardrop 3"/>
          <p:cNvSpPr/>
          <p:nvPr/>
        </p:nvSpPr>
        <p:spPr>
          <a:xfrm flipH="1" flipV="1" rot="5400000">
            <a:off x="686372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79" name="Teardrop 3"/>
          <p:cNvSpPr/>
          <p:nvPr/>
        </p:nvSpPr>
        <p:spPr>
          <a:xfrm flipH="1" flipV="1" rot="5400000">
            <a:off x="939134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80" name="Teardrop 3"/>
          <p:cNvSpPr/>
          <p:nvPr/>
        </p:nvSpPr>
        <p:spPr>
          <a:xfrm flipH="1" flipV="1" rot="5400000">
            <a:off x="854880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81" name="Teardrop 3"/>
          <p:cNvSpPr/>
          <p:nvPr/>
        </p:nvSpPr>
        <p:spPr>
          <a:xfrm flipH="1" flipV="1" rot="5400000">
            <a:off x="11076420"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82" name="Teardrop 3"/>
          <p:cNvSpPr/>
          <p:nvPr/>
        </p:nvSpPr>
        <p:spPr>
          <a:xfrm flipH="1" flipV="1" rot="5400000">
            <a:off x="1023388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83" name="Teardrop 3"/>
          <p:cNvSpPr/>
          <p:nvPr/>
        </p:nvSpPr>
        <p:spPr>
          <a:xfrm flipH="1" flipV="1" rot="5400000">
            <a:off x="123400" y="2218324"/>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284" name="Teardrop 3"/>
          <p:cNvSpPr/>
          <p:nvPr/>
        </p:nvSpPr>
        <p:spPr>
          <a:xfrm flipH="1" flipV="1" rot="5400000">
            <a:off x="11760003" y="2373671"/>
            <a:ext cx="595782"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2"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2" y="5899"/>
                </a:cubicBezTo>
                <a:cubicBezTo>
                  <a:pt x="14308" y="5899"/>
                  <a:pt x="12838" y="9164"/>
                  <a:pt x="12838" y="13192"/>
                </a:cubicBezTo>
                <a:cubicBezTo>
                  <a:pt x="12851" y="14731"/>
                  <a:pt x="12661" y="16678"/>
                  <a:pt x="12183"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9"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6"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6"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CBAF22"/>
          </a:solidFill>
          <a:ln w="12700">
            <a:miter lim="400000"/>
          </a:ln>
        </p:spPr>
        <p:txBody>
          <a:bodyPr lIns="45718" tIns="45718" rIns="45718" bIns="45718"/>
          <a:lstStyle/>
          <a:p>
            <a:pPr/>
          </a:p>
        </p:txBody>
      </p:sp>
      <p:sp>
        <p:nvSpPr>
          <p:cNvPr id="285" name="Oval 1829"/>
          <p:cNvSpPr/>
          <p:nvPr/>
        </p:nvSpPr>
        <p:spPr>
          <a:xfrm>
            <a:off x="7086651" y="2439110"/>
            <a:ext cx="169755" cy="169753"/>
          </a:xfrm>
          <a:prstGeom prst="ellipse">
            <a:avLst/>
          </a:prstGeom>
          <a:solidFill>
            <a:srgbClr val="FFFFFF"/>
          </a:solidFill>
          <a:ln w="12700">
            <a:miter lim="400000"/>
          </a:ln>
        </p:spPr>
        <p:txBody>
          <a:bodyPr lIns="45718" tIns="45718" rIns="45718" bIns="45718"/>
          <a:lstStyle/>
          <a:p>
            <a:pPr/>
          </a:p>
        </p:txBody>
      </p:sp>
      <p:sp>
        <p:nvSpPr>
          <p:cNvPr id="286" name="Oval 1830"/>
          <p:cNvSpPr/>
          <p:nvPr/>
        </p:nvSpPr>
        <p:spPr>
          <a:xfrm>
            <a:off x="346333" y="2439110"/>
            <a:ext cx="169755" cy="169753"/>
          </a:xfrm>
          <a:prstGeom prst="ellipse">
            <a:avLst/>
          </a:prstGeom>
          <a:solidFill>
            <a:srgbClr val="FFFFFF"/>
          </a:solidFill>
          <a:ln w="12700">
            <a:miter lim="400000"/>
          </a:ln>
        </p:spPr>
        <p:txBody>
          <a:bodyPr lIns="45718" tIns="45718" rIns="45718" bIns="45718"/>
          <a:lstStyle/>
          <a:p>
            <a:pPr/>
          </a:p>
        </p:txBody>
      </p:sp>
      <p:sp>
        <p:nvSpPr>
          <p:cNvPr id="287" name="Oval 1831"/>
          <p:cNvSpPr/>
          <p:nvPr/>
        </p:nvSpPr>
        <p:spPr>
          <a:xfrm>
            <a:off x="1188872" y="2439110"/>
            <a:ext cx="169755" cy="169753"/>
          </a:xfrm>
          <a:prstGeom prst="ellipse">
            <a:avLst/>
          </a:prstGeom>
          <a:solidFill>
            <a:srgbClr val="FFFFFF"/>
          </a:solidFill>
          <a:ln w="12700">
            <a:miter lim="400000"/>
          </a:ln>
        </p:spPr>
        <p:txBody>
          <a:bodyPr lIns="45718" tIns="45718" rIns="45718" bIns="45718"/>
          <a:lstStyle/>
          <a:p>
            <a:pPr/>
          </a:p>
        </p:txBody>
      </p:sp>
      <p:sp>
        <p:nvSpPr>
          <p:cNvPr id="288" name="Oval 1832"/>
          <p:cNvSpPr/>
          <p:nvPr/>
        </p:nvSpPr>
        <p:spPr>
          <a:xfrm>
            <a:off x="2031413" y="2439110"/>
            <a:ext cx="169755" cy="169753"/>
          </a:xfrm>
          <a:prstGeom prst="ellipse">
            <a:avLst/>
          </a:prstGeom>
          <a:solidFill>
            <a:srgbClr val="FFFFFF"/>
          </a:solidFill>
          <a:ln w="12700">
            <a:miter lim="400000"/>
          </a:ln>
        </p:spPr>
        <p:txBody>
          <a:bodyPr lIns="45718" tIns="45718" rIns="45718" bIns="45718"/>
          <a:lstStyle/>
          <a:p>
            <a:pPr/>
          </a:p>
        </p:txBody>
      </p:sp>
      <p:sp>
        <p:nvSpPr>
          <p:cNvPr id="289" name="Oval 1833"/>
          <p:cNvSpPr/>
          <p:nvPr/>
        </p:nvSpPr>
        <p:spPr>
          <a:xfrm>
            <a:off x="2873953" y="2439110"/>
            <a:ext cx="169755" cy="169753"/>
          </a:xfrm>
          <a:prstGeom prst="ellipse">
            <a:avLst/>
          </a:prstGeom>
          <a:solidFill>
            <a:srgbClr val="FFFFFF"/>
          </a:solidFill>
          <a:ln w="12700">
            <a:miter lim="400000"/>
          </a:ln>
        </p:spPr>
        <p:txBody>
          <a:bodyPr lIns="45718" tIns="45718" rIns="45718" bIns="45718"/>
          <a:lstStyle/>
          <a:p>
            <a:pPr/>
          </a:p>
        </p:txBody>
      </p:sp>
      <p:sp>
        <p:nvSpPr>
          <p:cNvPr id="290" name="Oval 1834"/>
          <p:cNvSpPr/>
          <p:nvPr/>
        </p:nvSpPr>
        <p:spPr>
          <a:xfrm>
            <a:off x="3716492" y="2439110"/>
            <a:ext cx="169755" cy="169753"/>
          </a:xfrm>
          <a:prstGeom prst="ellipse">
            <a:avLst/>
          </a:prstGeom>
          <a:solidFill>
            <a:srgbClr val="FFFFFF"/>
          </a:solidFill>
          <a:ln w="12700">
            <a:miter lim="400000"/>
          </a:ln>
        </p:spPr>
        <p:txBody>
          <a:bodyPr lIns="45718" tIns="45718" rIns="45718" bIns="45718"/>
          <a:lstStyle/>
          <a:p>
            <a:pPr/>
          </a:p>
        </p:txBody>
      </p:sp>
      <p:sp>
        <p:nvSpPr>
          <p:cNvPr id="291" name="Oval 1835"/>
          <p:cNvSpPr/>
          <p:nvPr/>
        </p:nvSpPr>
        <p:spPr>
          <a:xfrm>
            <a:off x="4559032" y="2439110"/>
            <a:ext cx="169755" cy="169753"/>
          </a:xfrm>
          <a:prstGeom prst="ellipse">
            <a:avLst/>
          </a:prstGeom>
          <a:solidFill>
            <a:srgbClr val="FFFFFF"/>
          </a:solidFill>
          <a:ln w="12700">
            <a:miter lim="400000"/>
          </a:ln>
        </p:spPr>
        <p:txBody>
          <a:bodyPr lIns="45718" tIns="45718" rIns="45718" bIns="45718"/>
          <a:lstStyle/>
          <a:p>
            <a:pPr/>
          </a:p>
        </p:txBody>
      </p:sp>
      <p:sp>
        <p:nvSpPr>
          <p:cNvPr id="292" name="Oval 1836"/>
          <p:cNvSpPr/>
          <p:nvPr/>
        </p:nvSpPr>
        <p:spPr>
          <a:xfrm>
            <a:off x="5401573" y="2439110"/>
            <a:ext cx="169755" cy="169753"/>
          </a:xfrm>
          <a:prstGeom prst="ellipse">
            <a:avLst/>
          </a:prstGeom>
          <a:solidFill>
            <a:srgbClr val="FFFFFF"/>
          </a:solidFill>
          <a:ln w="12700">
            <a:miter lim="400000"/>
          </a:ln>
        </p:spPr>
        <p:txBody>
          <a:bodyPr lIns="45718" tIns="45718" rIns="45718" bIns="45718"/>
          <a:lstStyle/>
          <a:p>
            <a:pPr/>
          </a:p>
        </p:txBody>
      </p:sp>
      <p:sp>
        <p:nvSpPr>
          <p:cNvPr id="293" name="Oval 1837"/>
          <p:cNvSpPr/>
          <p:nvPr/>
        </p:nvSpPr>
        <p:spPr>
          <a:xfrm>
            <a:off x="6244113" y="2439110"/>
            <a:ext cx="169755" cy="169753"/>
          </a:xfrm>
          <a:prstGeom prst="ellipse">
            <a:avLst/>
          </a:prstGeom>
          <a:solidFill>
            <a:srgbClr val="FFFFFF"/>
          </a:solidFill>
          <a:ln w="12700">
            <a:miter lim="400000"/>
          </a:ln>
        </p:spPr>
        <p:txBody>
          <a:bodyPr lIns="45718" tIns="45718" rIns="45718" bIns="45718"/>
          <a:lstStyle/>
          <a:p>
            <a:pPr/>
          </a:p>
        </p:txBody>
      </p:sp>
      <p:sp>
        <p:nvSpPr>
          <p:cNvPr id="294" name="Oval 1838"/>
          <p:cNvSpPr/>
          <p:nvPr/>
        </p:nvSpPr>
        <p:spPr>
          <a:xfrm>
            <a:off x="8771732" y="2439110"/>
            <a:ext cx="169755" cy="169753"/>
          </a:xfrm>
          <a:prstGeom prst="ellipse">
            <a:avLst/>
          </a:prstGeom>
          <a:solidFill>
            <a:srgbClr val="FFFFFF"/>
          </a:solidFill>
          <a:ln w="12700">
            <a:miter lim="400000"/>
          </a:ln>
        </p:spPr>
        <p:txBody>
          <a:bodyPr lIns="45718" tIns="45718" rIns="45718" bIns="45718"/>
          <a:lstStyle/>
          <a:p>
            <a:pPr/>
          </a:p>
        </p:txBody>
      </p:sp>
      <p:sp>
        <p:nvSpPr>
          <p:cNvPr id="295" name="Oval 1839"/>
          <p:cNvSpPr/>
          <p:nvPr/>
        </p:nvSpPr>
        <p:spPr>
          <a:xfrm>
            <a:off x="7929191" y="2439110"/>
            <a:ext cx="169755" cy="169753"/>
          </a:xfrm>
          <a:prstGeom prst="ellipse">
            <a:avLst/>
          </a:prstGeom>
          <a:solidFill>
            <a:srgbClr val="FFFFFF"/>
          </a:solidFill>
          <a:ln w="12700">
            <a:miter lim="400000"/>
          </a:ln>
        </p:spPr>
        <p:txBody>
          <a:bodyPr lIns="45718" tIns="45718" rIns="45718" bIns="45718"/>
          <a:lstStyle/>
          <a:p>
            <a:pPr/>
          </a:p>
        </p:txBody>
      </p:sp>
      <p:sp>
        <p:nvSpPr>
          <p:cNvPr id="296" name="Oval 1840"/>
          <p:cNvSpPr/>
          <p:nvPr/>
        </p:nvSpPr>
        <p:spPr>
          <a:xfrm>
            <a:off x="10456812" y="2439110"/>
            <a:ext cx="169755" cy="169753"/>
          </a:xfrm>
          <a:prstGeom prst="ellipse">
            <a:avLst/>
          </a:prstGeom>
          <a:solidFill>
            <a:srgbClr val="FFFFFF"/>
          </a:solidFill>
          <a:ln w="12700">
            <a:miter lim="400000"/>
          </a:ln>
        </p:spPr>
        <p:txBody>
          <a:bodyPr lIns="45718" tIns="45718" rIns="45718" bIns="45718"/>
          <a:lstStyle/>
          <a:p>
            <a:pPr/>
          </a:p>
        </p:txBody>
      </p:sp>
      <p:sp>
        <p:nvSpPr>
          <p:cNvPr id="297" name="Oval 1841"/>
          <p:cNvSpPr/>
          <p:nvPr/>
        </p:nvSpPr>
        <p:spPr>
          <a:xfrm>
            <a:off x="9614272" y="2439110"/>
            <a:ext cx="169755" cy="169753"/>
          </a:xfrm>
          <a:prstGeom prst="ellipse">
            <a:avLst/>
          </a:prstGeom>
          <a:solidFill>
            <a:srgbClr val="FFFFFF"/>
          </a:solidFill>
          <a:ln w="12700">
            <a:miter lim="400000"/>
          </a:ln>
        </p:spPr>
        <p:txBody>
          <a:bodyPr lIns="45718" tIns="45718" rIns="45718" bIns="45718"/>
          <a:lstStyle/>
          <a:p>
            <a:pPr/>
          </a:p>
        </p:txBody>
      </p:sp>
      <p:sp>
        <p:nvSpPr>
          <p:cNvPr id="298" name="Oval 1842"/>
          <p:cNvSpPr/>
          <p:nvPr/>
        </p:nvSpPr>
        <p:spPr>
          <a:xfrm>
            <a:off x="11299352" y="2439110"/>
            <a:ext cx="169755" cy="169753"/>
          </a:xfrm>
          <a:prstGeom prst="ellipse">
            <a:avLst/>
          </a:prstGeom>
          <a:solidFill>
            <a:srgbClr val="FFFFFF"/>
          </a:solidFill>
          <a:ln w="12700">
            <a:miter lim="400000"/>
          </a:ln>
        </p:spPr>
        <p:txBody>
          <a:bodyPr lIns="45718" tIns="45718" rIns="45718" bIns="45718"/>
          <a:lstStyle/>
          <a:p>
            <a:pPr/>
          </a:p>
        </p:txBody>
      </p:sp>
      <p:sp>
        <p:nvSpPr>
          <p:cNvPr id="299" name="Teardrop 3"/>
          <p:cNvSpPr/>
          <p:nvPr/>
        </p:nvSpPr>
        <p:spPr>
          <a:xfrm flipH="1" flipV="1" rot="5400000">
            <a:off x="644277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00" name="Oval 1844"/>
          <p:cNvSpPr/>
          <p:nvPr/>
        </p:nvSpPr>
        <p:spPr>
          <a:xfrm>
            <a:off x="7120497"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01" name="Teardrop 3"/>
          <p:cNvSpPr/>
          <p:nvPr/>
        </p:nvSpPr>
        <p:spPr>
          <a:xfrm flipH="1" flipV="1" rot="5400000">
            <a:off x="-148774" y="2795083"/>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2"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9" y="0"/>
                </a:lnTo>
                <a:lnTo>
                  <a:pt x="21536" y="0"/>
                </a:lnTo>
                <a:cubicBezTo>
                  <a:pt x="21592" y="194"/>
                  <a:pt x="21598" y="398"/>
                  <a:pt x="21600" y="602"/>
                </a:cubicBezTo>
                <a:close/>
              </a:path>
            </a:pathLst>
          </a:custGeom>
          <a:solidFill>
            <a:srgbClr val="CBAF22"/>
          </a:solidFill>
          <a:ln w="12700">
            <a:miter lim="400000"/>
          </a:ln>
        </p:spPr>
        <p:txBody>
          <a:bodyPr lIns="45718" tIns="45718" rIns="45718" bIns="45718"/>
          <a:lstStyle/>
          <a:p>
            <a:pPr/>
          </a:p>
        </p:txBody>
      </p:sp>
      <p:sp>
        <p:nvSpPr>
          <p:cNvPr id="302" name="Oval 1846"/>
          <p:cNvSpPr/>
          <p:nvPr/>
        </p:nvSpPr>
        <p:spPr>
          <a:xfrm>
            <a:off x="377459"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03" name="Teardrop 3"/>
          <p:cNvSpPr/>
          <p:nvPr/>
        </p:nvSpPr>
        <p:spPr>
          <a:xfrm flipH="1" flipV="1" rot="5400000">
            <a:off x="1387530"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04" name="Teardrop 3"/>
          <p:cNvSpPr/>
          <p:nvPr/>
        </p:nvSpPr>
        <p:spPr>
          <a:xfrm flipH="1" flipV="1" rot="5400000">
            <a:off x="2230072" y="2646309"/>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05" name="Teardrop 3"/>
          <p:cNvSpPr/>
          <p:nvPr/>
        </p:nvSpPr>
        <p:spPr>
          <a:xfrm flipH="1" flipV="1" rot="5400000">
            <a:off x="307261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06" name="Teardrop 3"/>
          <p:cNvSpPr/>
          <p:nvPr/>
        </p:nvSpPr>
        <p:spPr>
          <a:xfrm flipH="1" flipV="1" rot="5400000">
            <a:off x="391515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07" name="Teardrop 3"/>
          <p:cNvSpPr/>
          <p:nvPr/>
        </p:nvSpPr>
        <p:spPr>
          <a:xfrm flipH="1" flipV="1" rot="5400000">
            <a:off x="475769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08" name="Teardrop 3"/>
          <p:cNvSpPr/>
          <p:nvPr/>
        </p:nvSpPr>
        <p:spPr>
          <a:xfrm flipH="1" flipV="1" rot="5400000">
            <a:off x="560023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09" name="Oval 1853"/>
          <p:cNvSpPr/>
          <p:nvPr/>
        </p:nvSpPr>
        <p:spPr>
          <a:xfrm>
            <a:off x="1220338"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10" name="Oval 1854"/>
          <p:cNvSpPr/>
          <p:nvPr/>
        </p:nvSpPr>
        <p:spPr>
          <a:xfrm>
            <a:off x="2063219"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11" name="Oval 1855"/>
          <p:cNvSpPr/>
          <p:nvPr/>
        </p:nvSpPr>
        <p:spPr>
          <a:xfrm>
            <a:off x="2906098"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12" name="Oval 1856"/>
          <p:cNvSpPr/>
          <p:nvPr/>
        </p:nvSpPr>
        <p:spPr>
          <a:xfrm>
            <a:off x="3748978"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13" name="Oval 1857"/>
          <p:cNvSpPr/>
          <p:nvPr/>
        </p:nvSpPr>
        <p:spPr>
          <a:xfrm>
            <a:off x="4591858"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14" name="Oval 1858"/>
          <p:cNvSpPr/>
          <p:nvPr/>
        </p:nvSpPr>
        <p:spPr>
          <a:xfrm>
            <a:off x="5434738"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15" name="Oval 1859"/>
          <p:cNvSpPr/>
          <p:nvPr/>
        </p:nvSpPr>
        <p:spPr>
          <a:xfrm>
            <a:off x="6277619"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16" name="Teardrop 3"/>
          <p:cNvSpPr/>
          <p:nvPr/>
        </p:nvSpPr>
        <p:spPr>
          <a:xfrm flipH="1" flipV="1" rot="5400000">
            <a:off x="812785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17" name="Oval 1861"/>
          <p:cNvSpPr/>
          <p:nvPr/>
        </p:nvSpPr>
        <p:spPr>
          <a:xfrm>
            <a:off x="8806259"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18" name="Teardrop 3"/>
          <p:cNvSpPr/>
          <p:nvPr/>
        </p:nvSpPr>
        <p:spPr>
          <a:xfrm flipH="1" flipV="1" rot="5400000">
            <a:off x="728531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19" name="Oval 1863"/>
          <p:cNvSpPr/>
          <p:nvPr/>
        </p:nvSpPr>
        <p:spPr>
          <a:xfrm>
            <a:off x="7963379"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20" name="Teardrop 3"/>
          <p:cNvSpPr/>
          <p:nvPr/>
        </p:nvSpPr>
        <p:spPr>
          <a:xfrm flipH="1" flipV="1" rot="5400000">
            <a:off x="981293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21" name="Oval 1865"/>
          <p:cNvSpPr/>
          <p:nvPr/>
        </p:nvSpPr>
        <p:spPr>
          <a:xfrm>
            <a:off x="10492019"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22" name="Teardrop 3"/>
          <p:cNvSpPr/>
          <p:nvPr/>
        </p:nvSpPr>
        <p:spPr>
          <a:xfrm flipH="1" flipV="1" rot="5400000">
            <a:off x="897039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23" name="Oval 1867"/>
          <p:cNvSpPr/>
          <p:nvPr/>
        </p:nvSpPr>
        <p:spPr>
          <a:xfrm>
            <a:off x="9649138"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24" name="Teardrop 3"/>
          <p:cNvSpPr/>
          <p:nvPr/>
        </p:nvSpPr>
        <p:spPr>
          <a:xfrm flipH="1" flipV="1" rot="5400000">
            <a:off x="1149801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25" name="Teardrop 3"/>
          <p:cNvSpPr/>
          <p:nvPr/>
        </p:nvSpPr>
        <p:spPr>
          <a:xfrm flipH="1" flipV="1" rot="5400000">
            <a:off x="1065547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26" name="Oval 1870"/>
          <p:cNvSpPr/>
          <p:nvPr/>
        </p:nvSpPr>
        <p:spPr>
          <a:xfrm>
            <a:off x="11334898" y="2902624"/>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27" name="Teardrop 3"/>
          <p:cNvSpPr/>
          <p:nvPr/>
        </p:nvSpPr>
        <p:spPr>
          <a:xfrm flipH="1" flipV="1" rot="5400000">
            <a:off x="544991" y="2646309"/>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28" name="Oval 1872"/>
          <p:cNvSpPr/>
          <p:nvPr/>
        </p:nvSpPr>
        <p:spPr>
          <a:xfrm>
            <a:off x="6664511" y="2868465"/>
            <a:ext cx="169755" cy="169753"/>
          </a:xfrm>
          <a:prstGeom prst="ellipse">
            <a:avLst/>
          </a:prstGeom>
          <a:solidFill>
            <a:srgbClr val="FFFFFF"/>
          </a:solidFill>
          <a:ln w="12700">
            <a:miter lim="400000"/>
          </a:ln>
        </p:spPr>
        <p:txBody>
          <a:bodyPr lIns="45718" tIns="45718" rIns="45718" bIns="45718"/>
          <a:lstStyle/>
          <a:p>
            <a:pPr/>
          </a:p>
        </p:txBody>
      </p:sp>
      <p:sp>
        <p:nvSpPr>
          <p:cNvPr id="329" name="Oval 1873"/>
          <p:cNvSpPr/>
          <p:nvPr/>
        </p:nvSpPr>
        <p:spPr>
          <a:xfrm>
            <a:off x="766731" y="2868465"/>
            <a:ext cx="169755" cy="169753"/>
          </a:xfrm>
          <a:prstGeom prst="ellipse">
            <a:avLst/>
          </a:prstGeom>
          <a:solidFill>
            <a:srgbClr val="FFFFFF"/>
          </a:solidFill>
          <a:ln w="12700">
            <a:miter lim="400000"/>
          </a:ln>
        </p:spPr>
        <p:txBody>
          <a:bodyPr lIns="45718" tIns="45718" rIns="45718" bIns="45718"/>
          <a:lstStyle/>
          <a:p>
            <a:pPr/>
          </a:p>
        </p:txBody>
      </p:sp>
      <p:sp>
        <p:nvSpPr>
          <p:cNvPr id="330" name="Oval 1874"/>
          <p:cNvSpPr/>
          <p:nvPr/>
        </p:nvSpPr>
        <p:spPr>
          <a:xfrm>
            <a:off x="1609269" y="2868465"/>
            <a:ext cx="169755" cy="169753"/>
          </a:xfrm>
          <a:prstGeom prst="ellipse">
            <a:avLst/>
          </a:prstGeom>
          <a:solidFill>
            <a:srgbClr val="FFFFFF"/>
          </a:solidFill>
          <a:ln w="12700">
            <a:miter lim="400000"/>
          </a:ln>
        </p:spPr>
        <p:txBody>
          <a:bodyPr lIns="45718" tIns="45718" rIns="45718" bIns="45718"/>
          <a:lstStyle/>
          <a:p>
            <a:pPr/>
          </a:p>
        </p:txBody>
      </p:sp>
      <p:sp>
        <p:nvSpPr>
          <p:cNvPr id="331" name="Oval 1875"/>
          <p:cNvSpPr/>
          <p:nvPr/>
        </p:nvSpPr>
        <p:spPr>
          <a:xfrm>
            <a:off x="2451811" y="2868465"/>
            <a:ext cx="169755" cy="169753"/>
          </a:xfrm>
          <a:prstGeom prst="ellipse">
            <a:avLst/>
          </a:prstGeom>
          <a:solidFill>
            <a:srgbClr val="FFFFFF"/>
          </a:solidFill>
          <a:ln w="12700">
            <a:miter lim="400000"/>
          </a:ln>
        </p:spPr>
        <p:txBody>
          <a:bodyPr lIns="45718" tIns="45718" rIns="45718" bIns="45718"/>
          <a:lstStyle/>
          <a:p>
            <a:pPr/>
          </a:p>
        </p:txBody>
      </p:sp>
      <p:sp>
        <p:nvSpPr>
          <p:cNvPr id="332" name="Oval 1876"/>
          <p:cNvSpPr/>
          <p:nvPr/>
        </p:nvSpPr>
        <p:spPr>
          <a:xfrm>
            <a:off x="3294350" y="2868465"/>
            <a:ext cx="169755" cy="169753"/>
          </a:xfrm>
          <a:prstGeom prst="ellipse">
            <a:avLst/>
          </a:prstGeom>
          <a:solidFill>
            <a:srgbClr val="FFFFFF"/>
          </a:solidFill>
          <a:ln w="12700">
            <a:miter lim="400000"/>
          </a:ln>
        </p:spPr>
        <p:txBody>
          <a:bodyPr lIns="45718" tIns="45718" rIns="45718" bIns="45718"/>
          <a:lstStyle/>
          <a:p>
            <a:pPr/>
          </a:p>
        </p:txBody>
      </p:sp>
      <p:sp>
        <p:nvSpPr>
          <p:cNvPr id="333" name="Oval 1877"/>
          <p:cNvSpPr/>
          <p:nvPr/>
        </p:nvSpPr>
        <p:spPr>
          <a:xfrm>
            <a:off x="4136890" y="2868465"/>
            <a:ext cx="169755" cy="169753"/>
          </a:xfrm>
          <a:prstGeom prst="ellipse">
            <a:avLst/>
          </a:prstGeom>
          <a:solidFill>
            <a:srgbClr val="FFFFFF"/>
          </a:solidFill>
          <a:ln w="12700">
            <a:miter lim="400000"/>
          </a:ln>
        </p:spPr>
        <p:txBody>
          <a:bodyPr lIns="45718" tIns="45718" rIns="45718" bIns="45718"/>
          <a:lstStyle/>
          <a:p>
            <a:pPr/>
          </a:p>
        </p:txBody>
      </p:sp>
      <p:sp>
        <p:nvSpPr>
          <p:cNvPr id="334" name="Oval 1878"/>
          <p:cNvSpPr/>
          <p:nvPr/>
        </p:nvSpPr>
        <p:spPr>
          <a:xfrm>
            <a:off x="4979430" y="2868465"/>
            <a:ext cx="169755" cy="169753"/>
          </a:xfrm>
          <a:prstGeom prst="ellipse">
            <a:avLst/>
          </a:prstGeom>
          <a:solidFill>
            <a:srgbClr val="FFFFFF"/>
          </a:solidFill>
          <a:ln w="12700">
            <a:miter lim="400000"/>
          </a:ln>
        </p:spPr>
        <p:txBody>
          <a:bodyPr lIns="45718" tIns="45718" rIns="45718" bIns="45718"/>
          <a:lstStyle/>
          <a:p>
            <a:pPr/>
          </a:p>
        </p:txBody>
      </p:sp>
      <p:sp>
        <p:nvSpPr>
          <p:cNvPr id="335" name="Oval 1879"/>
          <p:cNvSpPr/>
          <p:nvPr/>
        </p:nvSpPr>
        <p:spPr>
          <a:xfrm>
            <a:off x="5821969" y="2868465"/>
            <a:ext cx="169755" cy="169753"/>
          </a:xfrm>
          <a:prstGeom prst="ellipse">
            <a:avLst/>
          </a:prstGeom>
          <a:solidFill>
            <a:srgbClr val="FFFFFF"/>
          </a:solidFill>
          <a:ln w="12700">
            <a:miter lim="400000"/>
          </a:ln>
        </p:spPr>
        <p:txBody>
          <a:bodyPr lIns="45718" tIns="45718" rIns="45718" bIns="45718"/>
          <a:lstStyle/>
          <a:p>
            <a:pPr/>
          </a:p>
        </p:txBody>
      </p:sp>
      <p:sp>
        <p:nvSpPr>
          <p:cNvPr id="336" name="Oval 1880"/>
          <p:cNvSpPr/>
          <p:nvPr/>
        </p:nvSpPr>
        <p:spPr>
          <a:xfrm>
            <a:off x="8349591" y="2868465"/>
            <a:ext cx="169755" cy="169753"/>
          </a:xfrm>
          <a:prstGeom prst="ellipse">
            <a:avLst/>
          </a:prstGeom>
          <a:solidFill>
            <a:srgbClr val="FFFFFF"/>
          </a:solidFill>
          <a:ln w="12700">
            <a:miter lim="400000"/>
          </a:ln>
        </p:spPr>
        <p:txBody>
          <a:bodyPr lIns="45718" tIns="45718" rIns="45718" bIns="45718"/>
          <a:lstStyle/>
          <a:p>
            <a:pPr/>
          </a:p>
        </p:txBody>
      </p:sp>
      <p:sp>
        <p:nvSpPr>
          <p:cNvPr id="337" name="Oval 1881"/>
          <p:cNvSpPr/>
          <p:nvPr/>
        </p:nvSpPr>
        <p:spPr>
          <a:xfrm>
            <a:off x="7507051" y="2868465"/>
            <a:ext cx="169755" cy="169753"/>
          </a:xfrm>
          <a:prstGeom prst="ellipse">
            <a:avLst/>
          </a:prstGeom>
          <a:solidFill>
            <a:srgbClr val="FFFFFF"/>
          </a:solidFill>
          <a:ln w="12700">
            <a:miter lim="400000"/>
          </a:ln>
        </p:spPr>
        <p:txBody>
          <a:bodyPr lIns="45718" tIns="45718" rIns="45718" bIns="45718"/>
          <a:lstStyle/>
          <a:p>
            <a:pPr/>
          </a:p>
        </p:txBody>
      </p:sp>
      <p:sp>
        <p:nvSpPr>
          <p:cNvPr id="338" name="Oval 1882"/>
          <p:cNvSpPr/>
          <p:nvPr/>
        </p:nvSpPr>
        <p:spPr>
          <a:xfrm>
            <a:off x="10034671" y="2868465"/>
            <a:ext cx="169755" cy="169753"/>
          </a:xfrm>
          <a:prstGeom prst="ellipse">
            <a:avLst/>
          </a:prstGeom>
          <a:solidFill>
            <a:srgbClr val="FFFFFF"/>
          </a:solidFill>
          <a:ln w="12700">
            <a:miter lim="400000"/>
          </a:ln>
        </p:spPr>
        <p:txBody>
          <a:bodyPr lIns="45718" tIns="45718" rIns="45718" bIns="45718"/>
          <a:lstStyle/>
          <a:p>
            <a:pPr/>
          </a:p>
        </p:txBody>
      </p:sp>
      <p:sp>
        <p:nvSpPr>
          <p:cNvPr id="339" name="Oval 1883"/>
          <p:cNvSpPr/>
          <p:nvPr/>
        </p:nvSpPr>
        <p:spPr>
          <a:xfrm>
            <a:off x="9192131" y="2868465"/>
            <a:ext cx="169755" cy="169753"/>
          </a:xfrm>
          <a:prstGeom prst="ellipse">
            <a:avLst/>
          </a:prstGeom>
          <a:solidFill>
            <a:srgbClr val="FFFFFF"/>
          </a:solidFill>
          <a:ln w="12700">
            <a:miter lim="400000"/>
          </a:ln>
        </p:spPr>
        <p:txBody>
          <a:bodyPr lIns="45718" tIns="45718" rIns="45718" bIns="45718"/>
          <a:lstStyle/>
          <a:p>
            <a:pPr/>
          </a:p>
        </p:txBody>
      </p:sp>
      <p:sp>
        <p:nvSpPr>
          <p:cNvPr id="340" name="Oval 1884"/>
          <p:cNvSpPr/>
          <p:nvPr/>
        </p:nvSpPr>
        <p:spPr>
          <a:xfrm>
            <a:off x="11719748" y="2868465"/>
            <a:ext cx="169755" cy="169753"/>
          </a:xfrm>
          <a:prstGeom prst="ellipse">
            <a:avLst/>
          </a:prstGeom>
          <a:solidFill>
            <a:srgbClr val="FFFFFF"/>
          </a:solidFill>
          <a:ln w="12700">
            <a:miter lim="400000"/>
          </a:ln>
        </p:spPr>
        <p:txBody>
          <a:bodyPr lIns="45718" tIns="45718" rIns="45718" bIns="45718"/>
          <a:lstStyle/>
          <a:p>
            <a:pPr/>
          </a:p>
        </p:txBody>
      </p:sp>
      <p:sp>
        <p:nvSpPr>
          <p:cNvPr id="341" name="Oval 1885"/>
          <p:cNvSpPr/>
          <p:nvPr/>
        </p:nvSpPr>
        <p:spPr>
          <a:xfrm>
            <a:off x="10877211" y="2868465"/>
            <a:ext cx="169755" cy="169753"/>
          </a:xfrm>
          <a:prstGeom prst="ellipse">
            <a:avLst/>
          </a:prstGeom>
          <a:solidFill>
            <a:srgbClr val="FFFFFF"/>
          </a:solidFill>
          <a:ln w="12700">
            <a:miter lim="400000"/>
          </a:ln>
        </p:spPr>
        <p:txBody>
          <a:bodyPr lIns="45718" tIns="45718" rIns="45718" bIns="45718"/>
          <a:lstStyle/>
          <a:p>
            <a:pPr/>
          </a:p>
        </p:txBody>
      </p:sp>
      <p:sp>
        <p:nvSpPr>
          <p:cNvPr id="342" name="Teardrop 3"/>
          <p:cNvSpPr/>
          <p:nvPr/>
        </p:nvSpPr>
        <p:spPr>
          <a:xfrm flipH="1" flipV="1" rot="5400000">
            <a:off x="602118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43" name="Teardrop 3"/>
          <p:cNvSpPr/>
          <p:nvPr/>
        </p:nvSpPr>
        <p:spPr>
          <a:xfrm flipH="1" flipV="1" rot="5400000">
            <a:off x="965942" y="3068578"/>
            <a:ext cx="612649"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44" name="Teardrop 3"/>
          <p:cNvSpPr/>
          <p:nvPr/>
        </p:nvSpPr>
        <p:spPr>
          <a:xfrm flipH="1" flipV="1" rot="5400000">
            <a:off x="180848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45" name="Teardrop 3"/>
          <p:cNvSpPr/>
          <p:nvPr/>
        </p:nvSpPr>
        <p:spPr>
          <a:xfrm flipH="1" flipV="1" rot="5400000">
            <a:off x="2651020"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46" name="Teardrop 3"/>
          <p:cNvSpPr/>
          <p:nvPr/>
        </p:nvSpPr>
        <p:spPr>
          <a:xfrm flipH="1" flipV="1" rot="5400000">
            <a:off x="3493561"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47" name="Teardrop 3"/>
          <p:cNvSpPr/>
          <p:nvPr/>
        </p:nvSpPr>
        <p:spPr>
          <a:xfrm flipH="1" flipV="1" rot="5400000">
            <a:off x="4336100" y="3068578"/>
            <a:ext cx="612651"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48" name="Teardrop 3"/>
          <p:cNvSpPr/>
          <p:nvPr/>
        </p:nvSpPr>
        <p:spPr>
          <a:xfrm flipH="1" flipV="1" rot="5400000">
            <a:off x="517864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49" name="Teardrop 3"/>
          <p:cNvSpPr/>
          <p:nvPr/>
        </p:nvSpPr>
        <p:spPr>
          <a:xfrm flipH="1" flipV="1" rot="5400000">
            <a:off x="770626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50" name="Teardrop 3"/>
          <p:cNvSpPr/>
          <p:nvPr/>
        </p:nvSpPr>
        <p:spPr>
          <a:xfrm flipH="1" flipV="1" rot="5400000">
            <a:off x="686372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51" name="Teardrop 3"/>
          <p:cNvSpPr/>
          <p:nvPr/>
        </p:nvSpPr>
        <p:spPr>
          <a:xfrm flipH="1" flipV="1" rot="5400000">
            <a:off x="939134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52" name="Teardrop 3"/>
          <p:cNvSpPr/>
          <p:nvPr/>
        </p:nvSpPr>
        <p:spPr>
          <a:xfrm flipH="1" flipV="1" rot="5400000">
            <a:off x="854880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53" name="Teardrop 3"/>
          <p:cNvSpPr/>
          <p:nvPr/>
        </p:nvSpPr>
        <p:spPr>
          <a:xfrm flipH="1" flipV="1" rot="5400000">
            <a:off x="11076420"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54" name="Teardrop 3"/>
          <p:cNvSpPr/>
          <p:nvPr/>
        </p:nvSpPr>
        <p:spPr>
          <a:xfrm flipH="1" flipV="1" rot="5400000">
            <a:off x="1023388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55" name="Teardrop 3"/>
          <p:cNvSpPr/>
          <p:nvPr/>
        </p:nvSpPr>
        <p:spPr>
          <a:xfrm flipH="1" flipV="1" rot="5400000">
            <a:off x="123400" y="3068578"/>
            <a:ext cx="612652"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56" name="Teardrop 3"/>
          <p:cNvSpPr/>
          <p:nvPr/>
        </p:nvSpPr>
        <p:spPr>
          <a:xfrm flipH="1" flipV="1" rot="5400000">
            <a:off x="11760002" y="3223928"/>
            <a:ext cx="595783"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1"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1" y="5899"/>
                </a:cubicBezTo>
                <a:cubicBezTo>
                  <a:pt x="14308" y="5899"/>
                  <a:pt x="12838" y="9164"/>
                  <a:pt x="12838" y="13192"/>
                </a:cubicBezTo>
                <a:cubicBezTo>
                  <a:pt x="12851" y="14731"/>
                  <a:pt x="12661" y="16678"/>
                  <a:pt x="12182"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8"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5"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5"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CBAF22"/>
          </a:solidFill>
          <a:ln w="12700">
            <a:miter lim="400000"/>
          </a:ln>
        </p:spPr>
        <p:txBody>
          <a:bodyPr lIns="45718" tIns="45718" rIns="45718" bIns="45718"/>
          <a:lstStyle/>
          <a:p>
            <a:pPr/>
          </a:p>
        </p:txBody>
      </p:sp>
      <p:sp>
        <p:nvSpPr>
          <p:cNvPr id="357" name="Oval 1901"/>
          <p:cNvSpPr/>
          <p:nvPr/>
        </p:nvSpPr>
        <p:spPr>
          <a:xfrm>
            <a:off x="7086651" y="3289365"/>
            <a:ext cx="169755" cy="169753"/>
          </a:xfrm>
          <a:prstGeom prst="ellipse">
            <a:avLst/>
          </a:prstGeom>
          <a:solidFill>
            <a:srgbClr val="FFFFFF"/>
          </a:solidFill>
          <a:ln w="12700">
            <a:miter lim="400000"/>
          </a:ln>
        </p:spPr>
        <p:txBody>
          <a:bodyPr lIns="45718" tIns="45718" rIns="45718" bIns="45718"/>
          <a:lstStyle/>
          <a:p>
            <a:pPr/>
          </a:p>
        </p:txBody>
      </p:sp>
      <p:sp>
        <p:nvSpPr>
          <p:cNvPr id="358" name="Oval 1902"/>
          <p:cNvSpPr/>
          <p:nvPr/>
        </p:nvSpPr>
        <p:spPr>
          <a:xfrm>
            <a:off x="346333" y="3289365"/>
            <a:ext cx="169755" cy="169753"/>
          </a:xfrm>
          <a:prstGeom prst="ellipse">
            <a:avLst/>
          </a:prstGeom>
          <a:solidFill>
            <a:srgbClr val="FFFFFF"/>
          </a:solidFill>
          <a:ln w="12700">
            <a:miter lim="400000"/>
          </a:ln>
        </p:spPr>
        <p:txBody>
          <a:bodyPr lIns="45718" tIns="45718" rIns="45718" bIns="45718"/>
          <a:lstStyle/>
          <a:p>
            <a:pPr/>
          </a:p>
        </p:txBody>
      </p:sp>
      <p:sp>
        <p:nvSpPr>
          <p:cNvPr id="359" name="Oval 1903"/>
          <p:cNvSpPr/>
          <p:nvPr/>
        </p:nvSpPr>
        <p:spPr>
          <a:xfrm>
            <a:off x="1188872" y="3289365"/>
            <a:ext cx="169755" cy="169753"/>
          </a:xfrm>
          <a:prstGeom prst="ellipse">
            <a:avLst/>
          </a:prstGeom>
          <a:solidFill>
            <a:srgbClr val="FFFFFF"/>
          </a:solidFill>
          <a:ln w="12700">
            <a:miter lim="400000"/>
          </a:ln>
        </p:spPr>
        <p:txBody>
          <a:bodyPr lIns="45718" tIns="45718" rIns="45718" bIns="45718"/>
          <a:lstStyle/>
          <a:p>
            <a:pPr/>
          </a:p>
        </p:txBody>
      </p:sp>
      <p:sp>
        <p:nvSpPr>
          <p:cNvPr id="360" name="Oval 1904"/>
          <p:cNvSpPr/>
          <p:nvPr/>
        </p:nvSpPr>
        <p:spPr>
          <a:xfrm>
            <a:off x="2031413" y="3289365"/>
            <a:ext cx="169755" cy="169753"/>
          </a:xfrm>
          <a:prstGeom prst="ellipse">
            <a:avLst/>
          </a:prstGeom>
          <a:solidFill>
            <a:srgbClr val="FFFFFF"/>
          </a:solidFill>
          <a:ln w="12700">
            <a:miter lim="400000"/>
          </a:ln>
        </p:spPr>
        <p:txBody>
          <a:bodyPr lIns="45718" tIns="45718" rIns="45718" bIns="45718"/>
          <a:lstStyle/>
          <a:p>
            <a:pPr/>
          </a:p>
        </p:txBody>
      </p:sp>
      <p:sp>
        <p:nvSpPr>
          <p:cNvPr id="361" name="Oval 1905"/>
          <p:cNvSpPr/>
          <p:nvPr/>
        </p:nvSpPr>
        <p:spPr>
          <a:xfrm>
            <a:off x="2873953" y="3289365"/>
            <a:ext cx="169755" cy="169753"/>
          </a:xfrm>
          <a:prstGeom prst="ellipse">
            <a:avLst/>
          </a:prstGeom>
          <a:solidFill>
            <a:srgbClr val="FFFFFF"/>
          </a:solidFill>
          <a:ln w="12700">
            <a:miter lim="400000"/>
          </a:ln>
        </p:spPr>
        <p:txBody>
          <a:bodyPr lIns="45718" tIns="45718" rIns="45718" bIns="45718"/>
          <a:lstStyle/>
          <a:p>
            <a:pPr/>
          </a:p>
        </p:txBody>
      </p:sp>
      <p:sp>
        <p:nvSpPr>
          <p:cNvPr id="362" name="Oval 1906"/>
          <p:cNvSpPr/>
          <p:nvPr/>
        </p:nvSpPr>
        <p:spPr>
          <a:xfrm>
            <a:off x="3716492" y="3289365"/>
            <a:ext cx="169755" cy="169753"/>
          </a:xfrm>
          <a:prstGeom prst="ellipse">
            <a:avLst/>
          </a:prstGeom>
          <a:solidFill>
            <a:srgbClr val="FFFFFF"/>
          </a:solidFill>
          <a:ln w="12700">
            <a:miter lim="400000"/>
          </a:ln>
        </p:spPr>
        <p:txBody>
          <a:bodyPr lIns="45718" tIns="45718" rIns="45718" bIns="45718"/>
          <a:lstStyle/>
          <a:p>
            <a:pPr/>
          </a:p>
        </p:txBody>
      </p:sp>
      <p:sp>
        <p:nvSpPr>
          <p:cNvPr id="363" name="Oval 1907"/>
          <p:cNvSpPr/>
          <p:nvPr/>
        </p:nvSpPr>
        <p:spPr>
          <a:xfrm>
            <a:off x="4559032" y="3289365"/>
            <a:ext cx="169755" cy="169753"/>
          </a:xfrm>
          <a:prstGeom prst="ellipse">
            <a:avLst/>
          </a:prstGeom>
          <a:solidFill>
            <a:srgbClr val="FFFFFF"/>
          </a:solidFill>
          <a:ln w="12700">
            <a:miter lim="400000"/>
          </a:ln>
        </p:spPr>
        <p:txBody>
          <a:bodyPr lIns="45718" tIns="45718" rIns="45718" bIns="45718"/>
          <a:lstStyle/>
          <a:p>
            <a:pPr/>
          </a:p>
        </p:txBody>
      </p:sp>
      <p:sp>
        <p:nvSpPr>
          <p:cNvPr id="364" name="Oval 1908"/>
          <p:cNvSpPr/>
          <p:nvPr/>
        </p:nvSpPr>
        <p:spPr>
          <a:xfrm>
            <a:off x="5401573" y="3289365"/>
            <a:ext cx="169755" cy="169753"/>
          </a:xfrm>
          <a:prstGeom prst="ellipse">
            <a:avLst/>
          </a:prstGeom>
          <a:solidFill>
            <a:srgbClr val="FFFFFF"/>
          </a:solidFill>
          <a:ln w="12700">
            <a:miter lim="400000"/>
          </a:ln>
        </p:spPr>
        <p:txBody>
          <a:bodyPr lIns="45718" tIns="45718" rIns="45718" bIns="45718"/>
          <a:lstStyle/>
          <a:p>
            <a:pPr/>
          </a:p>
        </p:txBody>
      </p:sp>
      <p:sp>
        <p:nvSpPr>
          <p:cNvPr id="365" name="Oval 1909"/>
          <p:cNvSpPr/>
          <p:nvPr/>
        </p:nvSpPr>
        <p:spPr>
          <a:xfrm>
            <a:off x="6244113" y="3289365"/>
            <a:ext cx="169755" cy="169753"/>
          </a:xfrm>
          <a:prstGeom prst="ellipse">
            <a:avLst/>
          </a:prstGeom>
          <a:solidFill>
            <a:srgbClr val="FFFFFF"/>
          </a:solidFill>
          <a:ln w="12700">
            <a:miter lim="400000"/>
          </a:ln>
        </p:spPr>
        <p:txBody>
          <a:bodyPr lIns="45718" tIns="45718" rIns="45718" bIns="45718"/>
          <a:lstStyle/>
          <a:p>
            <a:pPr/>
          </a:p>
        </p:txBody>
      </p:sp>
      <p:sp>
        <p:nvSpPr>
          <p:cNvPr id="366" name="Oval 1910"/>
          <p:cNvSpPr/>
          <p:nvPr/>
        </p:nvSpPr>
        <p:spPr>
          <a:xfrm>
            <a:off x="8771732" y="3289365"/>
            <a:ext cx="169755" cy="169753"/>
          </a:xfrm>
          <a:prstGeom prst="ellipse">
            <a:avLst/>
          </a:prstGeom>
          <a:solidFill>
            <a:srgbClr val="FFFFFF"/>
          </a:solidFill>
          <a:ln w="12700">
            <a:miter lim="400000"/>
          </a:ln>
        </p:spPr>
        <p:txBody>
          <a:bodyPr lIns="45718" tIns="45718" rIns="45718" bIns="45718"/>
          <a:lstStyle/>
          <a:p>
            <a:pPr/>
          </a:p>
        </p:txBody>
      </p:sp>
      <p:sp>
        <p:nvSpPr>
          <p:cNvPr id="367" name="Oval 1911"/>
          <p:cNvSpPr/>
          <p:nvPr/>
        </p:nvSpPr>
        <p:spPr>
          <a:xfrm>
            <a:off x="7929191" y="3289365"/>
            <a:ext cx="169755" cy="169753"/>
          </a:xfrm>
          <a:prstGeom prst="ellipse">
            <a:avLst/>
          </a:prstGeom>
          <a:solidFill>
            <a:srgbClr val="FFFFFF"/>
          </a:solidFill>
          <a:ln w="12700">
            <a:miter lim="400000"/>
          </a:ln>
        </p:spPr>
        <p:txBody>
          <a:bodyPr lIns="45718" tIns="45718" rIns="45718" bIns="45718"/>
          <a:lstStyle/>
          <a:p>
            <a:pPr/>
          </a:p>
        </p:txBody>
      </p:sp>
      <p:sp>
        <p:nvSpPr>
          <p:cNvPr id="368" name="Oval 1912"/>
          <p:cNvSpPr/>
          <p:nvPr/>
        </p:nvSpPr>
        <p:spPr>
          <a:xfrm>
            <a:off x="10456812" y="3289365"/>
            <a:ext cx="169755" cy="169753"/>
          </a:xfrm>
          <a:prstGeom prst="ellipse">
            <a:avLst/>
          </a:prstGeom>
          <a:solidFill>
            <a:srgbClr val="FFFFFF"/>
          </a:solidFill>
          <a:ln w="12700">
            <a:miter lim="400000"/>
          </a:ln>
        </p:spPr>
        <p:txBody>
          <a:bodyPr lIns="45718" tIns="45718" rIns="45718" bIns="45718"/>
          <a:lstStyle/>
          <a:p>
            <a:pPr/>
          </a:p>
        </p:txBody>
      </p:sp>
      <p:sp>
        <p:nvSpPr>
          <p:cNvPr id="369" name="Oval 1913"/>
          <p:cNvSpPr/>
          <p:nvPr/>
        </p:nvSpPr>
        <p:spPr>
          <a:xfrm>
            <a:off x="9614272" y="3289365"/>
            <a:ext cx="169755" cy="169753"/>
          </a:xfrm>
          <a:prstGeom prst="ellipse">
            <a:avLst/>
          </a:prstGeom>
          <a:solidFill>
            <a:srgbClr val="FFFFFF"/>
          </a:solidFill>
          <a:ln w="12700">
            <a:miter lim="400000"/>
          </a:ln>
        </p:spPr>
        <p:txBody>
          <a:bodyPr lIns="45718" tIns="45718" rIns="45718" bIns="45718"/>
          <a:lstStyle/>
          <a:p>
            <a:pPr/>
          </a:p>
        </p:txBody>
      </p:sp>
      <p:sp>
        <p:nvSpPr>
          <p:cNvPr id="370" name="Oval 1914"/>
          <p:cNvSpPr/>
          <p:nvPr/>
        </p:nvSpPr>
        <p:spPr>
          <a:xfrm>
            <a:off x="11299352" y="3289365"/>
            <a:ext cx="169755" cy="169753"/>
          </a:xfrm>
          <a:prstGeom prst="ellipse">
            <a:avLst/>
          </a:prstGeom>
          <a:solidFill>
            <a:srgbClr val="FFFFFF"/>
          </a:solidFill>
          <a:ln w="12700">
            <a:miter lim="400000"/>
          </a:ln>
        </p:spPr>
        <p:txBody>
          <a:bodyPr lIns="45718" tIns="45718" rIns="45718" bIns="45718"/>
          <a:lstStyle/>
          <a:p>
            <a:pPr/>
          </a:p>
        </p:txBody>
      </p:sp>
      <p:sp>
        <p:nvSpPr>
          <p:cNvPr id="371" name="Teardrop 3"/>
          <p:cNvSpPr/>
          <p:nvPr/>
        </p:nvSpPr>
        <p:spPr>
          <a:xfrm flipH="1" flipV="1" rot="5400000">
            <a:off x="644277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72" name="Oval 1916"/>
          <p:cNvSpPr/>
          <p:nvPr/>
        </p:nvSpPr>
        <p:spPr>
          <a:xfrm>
            <a:off x="7120497"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73" name="Teardrop 3"/>
          <p:cNvSpPr/>
          <p:nvPr/>
        </p:nvSpPr>
        <p:spPr>
          <a:xfrm flipH="1" flipV="1" rot="5400000">
            <a:off x="-148774" y="3639260"/>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2"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9" y="0"/>
                </a:lnTo>
                <a:lnTo>
                  <a:pt x="21536" y="0"/>
                </a:lnTo>
                <a:cubicBezTo>
                  <a:pt x="21592" y="194"/>
                  <a:pt x="21598" y="398"/>
                  <a:pt x="21600" y="602"/>
                </a:cubicBezTo>
                <a:close/>
              </a:path>
            </a:pathLst>
          </a:custGeom>
          <a:solidFill>
            <a:srgbClr val="CBAF22"/>
          </a:solidFill>
          <a:ln w="12700">
            <a:miter lim="400000"/>
          </a:ln>
        </p:spPr>
        <p:txBody>
          <a:bodyPr lIns="45718" tIns="45718" rIns="45718" bIns="45718"/>
          <a:lstStyle/>
          <a:p>
            <a:pPr/>
          </a:p>
        </p:txBody>
      </p:sp>
      <p:sp>
        <p:nvSpPr>
          <p:cNvPr id="374" name="Oval 1918"/>
          <p:cNvSpPr/>
          <p:nvPr/>
        </p:nvSpPr>
        <p:spPr>
          <a:xfrm>
            <a:off x="377459"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75" name="Teardrop 3"/>
          <p:cNvSpPr/>
          <p:nvPr/>
        </p:nvSpPr>
        <p:spPr>
          <a:xfrm flipH="1" flipV="1" rot="5400000">
            <a:off x="1387530"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76" name="Teardrop 3"/>
          <p:cNvSpPr/>
          <p:nvPr/>
        </p:nvSpPr>
        <p:spPr>
          <a:xfrm flipH="1" flipV="1" rot="5400000">
            <a:off x="2230072" y="3490488"/>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77" name="Teardrop 3"/>
          <p:cNvSpPr/>
          <p:nvPr/>
        </p:nvSpPr>
        <p:spPr>
          <a:xfrm flipH="1" flipV="1" rot="5400000">
            <a:off x="307261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78" name="Teardrop 3"/>
          <p:cNvSpPr/>
          <p:nvPr/>
        </p:nvSpPr>
        <p:spPr>
          <a:xfrm flipH="1" flipV="1" rot="5400000">
            <a:off x="391515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79" name="Teardrop 3"/>
          <p:cNvSpPr/>
          <p:nvPr/>
        </p:nvSpPr>
        <p:spPr>
          <a:xfrm flipH="1" flipV="1" rot="5400000">
            <a:off x="475769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80" name="Teardrop 3"/>
          <p:cNvSpPr/>
          <p:nvPr/>
        </p:nvSpPr>
        <p:spPr>
          <a:xfrm flipH="1" flipV="1" rot="5400000">
            <a:off x="560023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81" name="Oval 1925"/>
          <p:cNvSpPr/>
          <p:nvPr/>
        </p:nvSpPr>
        <p:spPr>
          <a:xfrm>
            <a:off x="1220338"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82" name="Oval 1926"/>
          <p:cNvSpPr/>
          <p:nvPr/>
        </p:nvSpPr>
        <p:spPr>
          <a:xfrm>
            <a:off x="2063219"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83" name="Oval 1927"/>
          <p:cNvSpPr/>
          <p:nvPr/>
        </p:nvSpPr>
        <p:spPr>
          <a:xfrm>
            <a:off x="2906098"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84" name="Oval 1928"/>
          <p:cNvSpPr/>
          <p:nvPr/>
        </p:nvSpPr>
        <p:spPr>
          <a:xfrm>
            <a:off x="3748978"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85" name="Oval 1929"/>
          <p:cNvSpPr/>
          <p:nvPr/>
        </p:nvSpPr>
        <p:spPr>
          <a:xfrm>
            <a:off x="4591858"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86" name="Oval 1930"/>
          <p:cNvSpPr/>
          <p:nvPr/>
        </p:nvSpPr>
        <p:spPr>
          <a:xfrm>
            <a:off x="5434738"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87" name="Oval 1931"/>
          <p:cNvSpPr/>
          <p:nvPr/>
        </p:nvSpPr>
        <p:spPr>
          <a:xfrm>
            <a:off x="6277619"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88" name="Teardrop 3"/>
          <p:cNvSpPr/>
          <p:nvPr/>
        </p:nvSpPr>
        <p:spPr>
          <a:xfrm flipH="1" flipV="1" rot="5400000">
            <a:off x="812785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89" name="Oval 1933"/>
          <p:cNvSpPr/>
          <p:nvPr/>
        </p:nvSpPr>
        <p:spPr>
          <a:xfrm>
            <a:off x="8806259"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90" name="Teardrop 3"/>
          <p:cNvSpPr/>
          <p:nvPr/>
        </p:nvSpPr>
        <p:spPr>
          <a:xfrm flipH="1" flipV="1" rot="5400000">
            <a:off x="728531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91" name="Oval 1935"/>
          <p:cNvSpPr/>
          <p:nvPr/>
        </p:nvSpPr>
        <p:spPr>
          <a:xfrm>
            <a:off x="7963379"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92" name="Teardrop 3"/>
          <p:cNvSpPr/>
          <p:nvPr/>
        </p:nvSpPr>
        <p:spPr>
          <a:xfrm flipH="1" flipV="1" rot="5400000">
            <a:off x="981293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93" name="Oval 1937"/>
          <p:cNvSpPr/>
          <p:nvPr/>
        </p:nvSpPr>
        <p:spPr>
          <a:xfrm>
            <a:off x="10492019"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94" name="Teardrop 3"/>
          <p:cNvSpPr/>
          <p:nvPr/>
        </p:nvSpPr>
        <p:spPr>
          <a:xfrm flipH="1" flipV="1" rot="5400000">
            <a:off x="897039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95" name="Oval 1939"/>
          <p:cNvSpPr/>
          <p:nvPr/>
        </p:nvSpPr>
        <p:spPr>
          <a:xfrm>
            <a:off x="9649138"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96" name="Teardrop 3"/>
          <p:cNvSpPr/>
          <p:nvPr/>
        </p:nvSpPr>
        <p:spPr>
          <a:xfrm flipH="1" flipV="1" rot="5400000">
            <a:off x="1149801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97" name="Teardrop 3"/>
          <p:cNvSpPr/>
          <p:nvPr/>
        </p:nvSpPr>
        <p:spPr>
          <a:xfrm flipH="1" flipV="1" rot="5400000">
            <a:off x="1065547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398" name="Oval 1942"/>
          <p:cNvSpPr/>
          <p:nvPr/>
        </p:nvSpPr>
        <p:spPr>
          <a:xfrm>
            <a:off x="11334898" y="3746805"/>
            <a:ext cx="100019" cy="100017"/>
          </a:xfrm>
          <a:prstGeom prst="ellipse">
            <a:avLst/>
          </a:prstGeom>
          <a:solidFill>
            <a:srgbClr val="FFFFFF"/>
          </a:solidFill>
          <a:ln w="13970">
            <a:solidFill>
              <a:srgbClr val="CBAF22"/>
            </a:solidFill>
          </a:ln>
        </p:spPr>
        <p:txBody>
          <a:bodyPr lIns="45718" tIns="45718" rIns="45718" bIns="45718"/>
          <a:lstStyle/>
          <a:p>
            <a:pPr/>
          </a:p>
        </p:txBody>
      </p:sp>
      <p:sp>
        <p:nvSpPr>
          <p:cNvPr id="399" name="Teardrop 3"/>
          <p:cNvSpPr/>
          <p:nvPr/>
        </p:nvSpPr>
        <p:spPr>
          <a:xfrm flipH="1" flipV="1" rot="5400000">
            <a:off x="544991" y="3490488"/>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00" name="Oval 1944"/>
          <p:cNvSpPr/>
          <p:nvPr/>
        </p:nvSpPr>
        <p:spPr>
          <a:xfrm>
            <a:off x="6664511" y="3712645"/>
            <a:ext cx="169755" cy="169753"/>
          </a:xfrm>
          <a:prstGeom prst="ellipse">
            <a:avLst/>
          </a:prstGeom>
          <a:solidFill>
            <a:srgbClr val="FFFFFF"/>
          </a:solidFill>
          <a:ln w="12700">
            <a:miter lim="400000"/>
          </a:ln>
        </p:spPr>
        <p:txBody>
          <a:bodyPr lIns="45718" tIns="45718" rIns="45718" bIns="45718"/>
          <a:lstStyle/>
          <a:p>
            <a:pPr/>
          </a:p>
        </p:txBody>
      </p:sp>
      <p:sp>
        <p:nvSpPr>
          <p:cNvPr id="401" name="Oval 1945"/>
          <p:cNvSpPr/>
          <p:nvPr/>
        </p:nvSpPr>
        <p:spPr>
          <a:xfrm>
            <a:off x="766731" y="3712645"/>
            <a:ext cx="169755" cy="169753"/>
          </a:xfrm>
          <a:prstGeom prst="ellipse">
            <a:avLst/>
          </a:prstGeom>
          <a:solidFill>
            <a:srgbClr val="FFFFFF"/>
          </a:solidFill>
          <a:ln w="12700">
            <a:miter lim="400000"/>
          </a:ln>
        </p:spPr>
        <p:txBody>
          <a:bodyPr lIns="45718" tIns="45718" rIns="45718" bIns="45718"/>
          <a:lstStyle/>
          <a:p>
            <a:pPr/>
          </a:p>
        </p:txBody>
      </p:sp>
      <p:sp>
        <p:nvSpPr>
          <p:cNvPr id="402" name="Oval 1946"/>
          <p:cNvSpPr/>
          <p:nvPr/>
        </p:nvSpPr>
        <p:spPr>
          <a:xfrm>
            <a:off x="1609269" y="3712645"/>
            <a:ext cx="169755" cy="169753"/>
          </a:xfrm>
          <a:prstGeom prst="ellipse">
            <a:avLst/>
          </a:prstGeom>
          <a:solidFill>
            <a:srgbClr val="FFFFFF"/>
          </a:solidFill>
          <a:ln w="12700">
            <a:miter lim="400000"/>
          </a:ln>
        </p:spPr>
        <p:txBody>
          <a:bodyPr lIns="45718" tIns="45718" rIns="45718" bIns="45718"/>
          <a:lstStyle/>
          <a:p>
            <a:pPr/>
          </a:p>
        </p:txBody>
      </p:sp>
      <p:sp>
        <p:nvSpPr>
          <p:cNvPr id="403" name="Oval 1947"/>
          <p:cNvSpPr/>
          <p:nvPr/>
        </p:nvSpPr>
        <p:spPr>
          <a:xfrm>
            <a:off x="2451811" y="3712645"/>
            <a:ext cx="169755" cy="169753"/>
          </a:xfrm>
          <a:prstGeom prst="ellipse">
            <a:avLst/>
          </a:prstGeom>
          <a:solidFill>
            <a:srgbClr val="FFFFFF"/>
          </a:solidFill>
          <a:ln w="12700">
            <a:miter lim="400000"/>
          </a:ln>
        </p:spPr>
        <p:txBody>
          <a:bodyPr lIns="45718" tIns="45718" rIns="45718" bIns="45718"/>
          <a:lstStyle/>
          <a:p>
            <a:pPr/>
          </a:p>
        </p:txBody>
      </p:sp>
      <p:sp>
        <p:nvSpPr>
          <p:cNvPr id="404" name="Oval 1948"/>
          <p:cNvSpPr/>
          <p:nvPr/>
        </p:nvSpPr>
        <p:spPr>
          <a:xfrm>
            <a:off x="3294350" y="3712645"/>
            <a:ext cx="169755" cy="169753"/>
          </a:xfrm>
          <a:prstGeom prst="ellipse">
            <a:avLst/>
          </a:prstGeom>
          <a:solidFill>
            <a:srgbClr val="FFFFFF"/>
          </a:solidFill>
          <a:ln w="12700">
            <a:miter lim="400000"/>
          </a:ln>
        </p:spPr>
        <p:txBody>
          <a:bodyPr lIns="45718" tIns="45718" rIns="45718" bIns="45718"/>
          <a:lstStyle/>
          <a:p>
            <a:pPr/>
          </a:p>
        </p:txBody>
      </p:sp>
      <p:sp>
        <p:nvSpPr>
          <p:cNvPr id="405" name="Oval 1949"/>
          <p:cNvSpPr/>
          <p:nvPr/>
        </p:nvSpPr>
        <p:spPr>
          <a:xfrm>
            <a:off x="4136890" y="3712645"/>
            <a:ext cx="169755" cy="169753"/>
          </a:xfrm>
          <a:prstGeom prst="ellipse">
            <a:avLst/>
          </a:prstGeom>
          <a:solidFill>
            <a:srgbClr val="FFFFFF"/>
          </a:solidFill>
          <a:ln w="12700">
            <a:miter lim="400000"/>
          </a:ln>
        </p:spPr>
        <p:txBody>
          <a:bodyPr lIns="45718" tIns="45718" rIns="45718" bIns="45718"/>
          <a:lstStyle/>
          <a:p>
            <a:pPr/>
          </a:p>
        </p:txBody>
      </p:sp>
      <p:sp>
        <p:nvSpPr>
          <p:cNvPr id="406" name="Oval 1950"/>
          <p:cNvSpPr/>
          <p:nvPr/>
        </p:nvSpPr>
        <p:spPr>
          <a:xfrm>
            <a:off x="4979430" y="3712645"/>
            <a:ext cx="169755" cy="169753"/>
          </a:xfrm>
          <a:prstGeom prst="ellipse">
            <a:avLst/>
          </a:prstGeom>
          <a:solidFill>
            <a:srgbClr val="FFFFFF"/>
          </a:solidFill>
          <a:ln w="12700">
            <a:miter lim="400000"/>
          </a:ln>
        </p:spPr>
        <p:txBody>
          <a:bodyPr lIns="45718" tIns="45718" rIns="45718" bIns="45718"/>
          <a:lstStyle/>
          <a:p>
            <a:pPr/>
          </a:p>
        </p:txBody>
      </p:sp>
      <p:sp>
        <p:nvSpPr>
          <p:cNvPr id="407" name="Oval 1951"/>
          <p:cNvSpPr/>
          <p:nvPr/>
        </p:nvSpPr>
        <p:spPr>
          <a:xfrm>
            <a:off x="5821969" y="3712645"/>
            <a:ext cx="169755" cy="169753"/>
          </a:xfrm>
          <a:prstGeom prst="ellipse">
            <a:avLst/>
          </a:prstGeom>
          <a:solidFill>
            <a:srgbClr val="FFFFFF"/>
          </a:solidFill>
          <a:ln w="12700">
            <a:miter lim="400000"/>
          </a:ln>
        </p:spPr>
        <p:txBody>
          <a:bodyPr lIns="45718" tIns="45718" rIns="45718" bIns="45718"/>
          <a:lstStyle/>
          <a:p>
            <a:pPr/>
          </a:p>
        </p:txBody>
      </p:sp>
      <p:sp>
        <p:nvSpPr>
          <p:cNvPr id="408" name="Oval 1952"/>
          <p:cNvSpPr/>
          <p:nvPr/>
        </p:nvSpPr>
        <p:spPr>
          <a:xfrm>
            <a:off x="8349591" y="3712645"/>
            <a:ext cx="169755" cy="169753"/>
          </a:xfrm>
          <a:prstGeom prst="ellipse">
            <a:avLst/>
          </a:prstGeom>
          <a:solidFill>
            <a:srgbClr val="FFFFFF"/>
          </a:solidFill>
          <a:ln w="12700">
            <a:miter lim="400000"/>
          </a:ln>
        </p:spPr>
        <p:txBody>
          <a:bodyPr lIns="45718" tIns="45718" rIns="45718" bIns="45718"/>
          <a:lstStyle/>
          <a:p>
            <a:pPr/>
          </a:p>
        </p:txBody>
      </p:sp>
      <p:sp>
        <p:nvSpPr>
          <p:cNvPr id="409" name="Oval 1953"/>
          <p:cNvSpPr/>
          <p:nvPr/>
        </p:nvSpPr>
        <p:spPr>
          <a:xfrm>
            <a:off x="7507051" y="3712645"/>
            <a:ext cx="169755" cy="169753"/>
          </a:xfrm>
          <a:prstGeom prst="ellipse">
            <a:avLst/>
          </a:prstGeom>
          <a:solidFill>
            <a:srgbClr val="FFFFFF"/>
          </a:solidFill>
          <a:ln w="12700">
            <a:miter lim="400000"/>
          </a:ln>
        </p:spPr>
        <p:txBody>
          <a:bodyPr lIns="45718" tIns="45718" rIns="45718" bIns="45718"/>
          <a:lstStyle/>
          <a:p>
            <a:pPr/>
          </a:p>
        </p:txBody>
      </p:sp>
      <p:sp>
        <p:nvSpPr>
          <p:cNvPr id="410" name="Oval 1954"/>
          <p:cNvSpPr/>
          <p:nvPr/>
        </p:nvSpPr>
        <p:spPr>
          <a:xfrm>
            <a:off x="10034671" y="3712645"/>
            <a:ext cx="169755" cy="169753"/>
          </a:xfrm>
          <a:prstGeom prst="ellipse">
            <a:avLst/>
          </a:prstGeom>
          <a:solidFill>
            <a:srgbClr val="FFFFFF"/>
          </a:solidFill>
          <a:ln w="12700">
            <a:miter lim="400000"/>
          </a:ln>
        </p:spPr>
        <p:txBody>
          <a:bodyPr lIns="45718" tIns="45718" rIns="45718" bIns="45718"/>
          <a:lstStyle/>
          <a:p>
            <a:pPr/>
          </a:p>
        </p:txBody>
      </p:sp>
      <p:sp>
        <p:nvSpPr>
          <p:cNvPr id="411" name="Oval 1955"/>
          <p:cNvSpPr/>
          <p:nvPr/>
        </p:nvSpPr>
        <p:spPr>
          <a:xfrm>
            <a:off x="9192131" y="3712645"/>
            <a:ext cx="169755" cy="169753"/>
          </a:xfrm>
          <a:prstGeom prst="ellipse">
            <a:avLst/>
          </a:prstGeom>
          <a:solidFill>
            <a:srgbClr val="FFFFFF"/>
          </a:solidFill>
          <a:ln w="12700">
            <a:miter lim="400000"/>
          </a:ln>
        </p:spPr>
        <p:txBody>
          <a:bodyPr lIns="45718" tIns="45718" rIns="45718" bIns="45718"/>
          <a:lstStyle/>
          <a:p>
            <a:pPr/>
          </a:p>
        </p:txBody>
      </p:sp>
      <p:sp>
        <p:nvSpPr>
          <p:cNvPr id="412" name="Oval 1956"/>
          <p:cNvSpPr/>
          <p:nvPr/>
        </p:nvSpPr>
        <p:spPr>
          <a:xfrm>
            <a:off x="11719748" y="3712645"/>
            <a:ext cx="169755" cy="169753"/>
          </a:xfrm>
          <a:prstGeom prst="ellipse">
            <a:avLst/>
          </a:prstGeom>
          <a:solidFill>
            <a:srgbClr val="FFFFFF"/>
          </a:solidFill>
          <a:ln w="12700">
            <a:miter lim="400000"/>
          </a:ln>
        </p:spPr>
        <p:txBody>
          <a:bodyPr lIns="45718" tIns="45718" rIns="45718" bIns="45718"/>
          <a:lstStyle/>
          <a:p>
            <a:pPr/>
          </a:p>
        </p:txBody>
      </p:sp>
      <p:sp>
        <p:nvSpPr>
          <p:cNvPr id="413" name="Oval 1957"/>
          <p:cNvSpPr/>
          <p:nvPr/>
        </p:nvSpPr>
        <p:spPr>
          <a:xfrm>
            <a:off x="10877211" y="3712645"/>
            <a:ext cx="169755" cy="169753"/>
          </a:xfrm>
          <a:prstGeom prst="ellipse">
            <a:avLst/>
          </a:prstGeom>
          <a:solidFill>
            <a:srgbClr val="FFFFFF"/>
          </a:solidFill>
          <a:ln w="12700">
            <a:miter lim="400000"/>
          </a:ln>
        </p:spPr>
        <p:txBody>
          <a:bodyPr lIns="45718" tIns="45718" rIns="45718" bIns="45718"/>
          <a:lstStyle/>
          <a:p>
            <a:pPr/>
          </a:p>
        </p:txBody>
      </p:sp>
      <p:sp>
        <p:nvSpPr>
          <p:cNvPr id="414" name="Teardrop 3"/>
          <p:cNvSpPr/>
          <p:nvPr/>
        </p:nvSpPr>
        <p:spPr>
          <a:xfrm flipH="1" flipV="1" rot="5400000">
            <a:off x="602118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15" name="Teardrop 3"/>
          <p:cNvSpPr/>
          <p:nvPr/>
        </p:nvSpPr>
        <p:spPr>
          <a:xfrm flipH="1" flipV="1" rot="5400000">
            <a:off x="965942" y="3914583"/>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16" name="Teardrop 3"/>
          <p:cNvSpPr/>
          <p:nvPr/>
        </p:nvSpPr>
        <p:spPr>
          <a:xfrm flipH="1" flipV="1" rot="5400000">
            <a:off x="180848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17" name="Teardrop 3"/>
          <p:cNvSpPr/>
          <p:nvPr/>
        </p:nvSpPr>
        <p:spPr>
          <a:xfrm flipH="1" flipV="1" rot="5400000">
            <a:off x="2651020"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18" name="Teardrop 3"/>
          <p:cNvSpPr/>
          <p:nvPr/>
        </p:nvSpPr>
        <p:spPr>
          <a:xfrm flipH="1" flipV="1" rot="5400000">
            <a:off x="3493561"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19" name="Teardrop 3"/>
          <p:cNvSpPr/>
          <p:nvPr/>
        </p:nvSpPr>
        <p:spPr>
          <a:xfrm flipH="1" flipV="1" rot="5400000">
            <a:off x="4336100" y="3914583"/>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20" name="Teardrop 3"/>
          <p:cNvSpPr/>
          <p:nvPr/>
        </p:nvSpPr>
        <p:spPr>
          <a:xfrm flipH="1" flipV="1" rot="5400000">
            <a:off x="517864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21" name="Teardrop 3"/>
          <p:cNvSpPr/>
          <p:nvPr/>
        </p:nvSpPr>
        <p:spPr>
          <a:xfrm flipH="1" flipV="1" rot="5400000">
            <a:off x="770626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22" name="Teardrop 3"/>
          <p:cNvSpPr/>
          <p:nvPr/>
        </p:nvSpPr>
        <p:spPr>
          <a:xfrm flipH="1" flipV="1" rot="5400000">
            <a:off x="686372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23" name="Teardrop 3"/>
          <p:cNvSpPr/>
          <p:nvPr/>
        </p:nvSpPr>
        <p:spPr>
          <a:xfrm flipH="1" flipV="1" rot="5400000">
            <a:off x="939134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24" name="Teardrop 3"/>
          <p:cNvSpPr/>
          <p:nvPr/>
        </p:nvSpPr>
        <p:spPr>
          <a:xfrm flipH="1" flipV="1" rot="5400000">
            <a:off x="854880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25" name="Teardrop 3"/>
          <p:cNvSpPr/>
          <p:nvPr/>
        </p:nvSpPr>
        <p:spPr>
          <a:xfrm flipH="1" flipV="1" rot="5400000">
            <a:off x="11076420"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26" name="Teardrop 3"/>
          <p:cNvSpPr/>
          <p:nvPr/>
        </p:nvSpPr>
        <p:spPr>
          <a:xfrm flipH="1" flipV="1" rot="5400000">
            <a:off x="1023388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27" name="Teardrop 3"/>
          <p:cNvSpPr/>
          <p:nvPr/>
        </p:nvSpPr>
        <p:spPr>
          <a:xfrm flipH="1" flipV="1" rot="5400000">
            <a:off x="123400" y="3914583"/>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CBAF22"/>
          </a:solidFill>
          <a:ln w="12700">
            <a:miter lim="400000"/>
          </a:ln>
        </p:spPr>
        <p:txBody>
          <a:bodyPr lIns="45718" tIns="45718" rIns="45718" bIns="45718"/>
          <a:lstStyle/>
          <a:p>
            <a:pPr/>
          </a:p>
        </p:txBody>
      </p:sp>
      <p:sp>
        <p:nvSpPr>
          <p:cNvPr id="428" name="Teardrop 3"/>
          <p:cNvSpPr/>
          <p:nvPr/>
        </p:nvSpPr>
        <p:spPr>
          <a:xfrm flipH="1" flipV="1" rot="5400000">
            <a:off x="11760002" y="4069934"/>
            <a:ext cx="595783"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2"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1" y="5899"/>
                </a:cubicBezTo>
                <a:cubicBezTo>
                  <a:pt x="14308" y="5899"/>
                  <a:pt x="12838" y="9164"/>
                  <a:pt x="12838" y="13192"/>
                </a:cubicBezTo>
                <a:cubicBezTo>
                  <a:pt x="12851" y="14731"/>
                  <a:pt x="12661" y="16678"/>
                  <a:pt x="12182"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8"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5"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5"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CBAF22"/>
          </a:solidFill>
          <a:ln w="12700">
            <a:miter lim="400000"/>
          </a:ln>
        </p:spPr>
        <p:txBody>
          <a:bodyPr lIns="45718" tIns="45718" rIns="45718" bIns="45718"/>
          <a:lstStyle/>
          <a:p>
            <a:pPr/>
          </a:p>
        </p:txBody>
      </p:sp>
      <p:sp>
        <p:nvSpPr>
          <p:cNvPr id="429" name="Oval 1973"/>
          <p:cNvSpPr/>
          <p:nvPr/>
        </p:nvSpPr>
        <p:spPr>
          <a:xfrm>
            <a:off x="7086651" y="4135370"/>
            <a:ext cx="169755" cy="169753"/>
          </a:xfrm>
          <a:prstGeom prst="ellipse">
            <a:avLst/>
          </a:prstGeom>
          <a:solidFill>
            <a:srgbClr val="FFFFFF"/>
          </a:solidFill>
          <a:ln w="12700">
            <a:miter lim="400000"/>
          </a:ln>
        </p:spPr>
        <p:txBody>
          <a:bodyPr lIns="45718" tIns="45718" rIns="45718" bIns="45718"/>
          <a:lstStyle/>
          <a:p>
            <a:pPr/>
          </a:p>
        </p:txBody>
      </p:sp>
      <p:sp>
        <p:nvSpPr>
          <p:cNvPr id="430" name="Oval 1974"/>
          <p:cNvSpPr/>
          <p:nvPr/>
        </p:nvSpPr>
        <p:spPr>
          <a:xfrm>
            <a:off x="346333" y="4135370"/>
            <a:ext cx="169755" cy="169753"/>
          </a:xfrm>
          <a:prstGeom prst="ellipse">
            <a:avLst/>
          </a:prstGeom>
          <a:solidFill>
            <a:srgbClr val="FFFFFF"/>
          </a:solidFill>
          <a:ln w="12700">
            <a:miter lim="400000"/>
          </a:ln>
        </p:spPr>
        <p:txBody>
          <a:bodyPr lIns="45718" tIns="45718" rIns="45718" bIns="45718"/>
          <a:lstStyle/>
          <a:p>
            <a:pPr/>
          </a:p>
        </p:txBody>
      </p:sp>
      <p:sp>
        <p:nvSpPr>
          <p:cNvPr id="431" name="Oval 1975"/>
          <p:cNvSpPr/>
          <p:nvPr/>
        </p:nvSpPr>
        <p:spPr>
          <a:xfrm>
            <a:off x="1188872" y="4135370"/>
            <a:ext cx="169755" cy="169753"/>
          </a:xfrm>
          <a:prstGeom prst="ellipse">
            <a:avLst/>
          </a:prstGeom>
          <a:solidFill>
            <a:srgbClr val="FFFFFF"/>
          </a:solidFill>
          <a:ln w="12700">
            <a:miter lim="400000"/>
          </a:ln>
        </p:spPr>
        <p:txBody>
          <a:bodyPr lIns="45718" tIns="45718" rIns="45718" bIns="45718"/>
          <a:lstStyle/>
          <a:p>
            <a:pPr/>
          </a:p>
        </p:txBody>
      </p:sp>
      <p:sp>
        <p:nvSpPr>
          <p:cNvPr id="432" name="Oval 1976"/>
          <p:cNvSpPr/>
          <p:nvPr/>
        </p:nvSpPr>
        <p:spPr>
          <a:xfrm>
            <a:off x="2031413" y="4135370"/>
            <a:ext cx="169755" cy="169753"/>
          </a:xfrm>
          <a:prstGeom prst="ellipse">
            <a:avLst/>
          </a:prstGeom>
          <a:solidFill>
            <a:srgbClr val="FFFFFF"/>
          </a:solidFill>
          <a:ln w="12700">
            <a:miter lim="400000"/>
          </a:ln>
        </p:spPr>
        <p:txBody>
          <a:bodyPr lIns="45718" tIns="45718" rIns="45718" bIns="45718"/>
          <a:lstStyle/>
          <a:p>
            <a:pPr/>
          </a:p>
        </p:txBody>
      </p:sp>
      <p:sp>
        <p:nvSpPr>
          <p:cNvPr id="433" name="Oval 1977"/>
          <p:cNvSpPr/>
          <p:nvPr/>
        </p:nvSpPr>
        <p:spPr>
          <a:xfrm>
            <a:off x="2873953" y="4135370"/>
            <a:ext cx="169755" cy="169753"/>
          </a:xfrm>
          <a:prstGeom prst="ellipse">
            <a:avLst/>
          </a:prstGeom>
          <a:solidFill>
            <a:srgbClr val="FFFFFF"/>
          </a:solidFill>
          <a:ln w="12700">
            <a:miter lim="400000"/>
          </a:ln>
        </p:spPr>
        <p:txBody>
          <a:bodyPr lIns="45718" tIns="45718" rIns="45718" bIns="45718"/>
          <a:lstStyle/>
          <a:p>
            <a:pPr/>
          </a:p>
        </p:txBody>
      </p:sp>
      <p:sp>
        <p:nvSpPr>
          <p:cNvPr id="434" name="Oval 1978"/>
          <p:cNvSpPr/>
          <p:nvPr/>
        </p:nvSpPr>
        <p:spPr>
          <a:xfrm>
            <a:off x="3716492" y="4135370"/>
            <a:ext cx="169755" cy="169753"/>
          </a:xfrm>
          <a:prstGeom prst="ellipse">
            <a:avLst/>
          </a:prstGeom>
          <a:solidFill>
            <a:srgbClr val="FFFFFF"/>
          </a:solidFill>
          <a:ln w="12700">
            <a:miter lim="400000"/>
          </a:ln>
        </p:spPr>
        <p:txBody>
          <a:bodyPr lIns="45718" tIns="45718" rIns="45718" bIns="45718"/>
          <a:lstStyle/>
          <a:p>
            <a:pPr/>
          </a:p>
        </p:txBody>
      </p:sp>
      <p:sp>
        <p:nvSpPr>
          <p:cNvPr id="435" name="Oval 1979"/>
          <p:cNvSpPr/>
          <p:nvPr/>
        </p:nvSpPr>
        <p:spPr>
          <a:xfrm>
            <a:off x="4559032" y="4135370"/>
            <a:ext cx="169755" cy="169753"/>
          </a:xfrm>
          <a:prstGeom prst="ellipse">
            <a:avLst/>
          </a:prstGeom>
          <a:solidFill>
            <a:srgbClr val="FFFFFF"/>
          </a:solidFill>
          <a:ln w="12700">
            <a:miter lim="400000"/>
          </a:ln>
        </p:spPr>
        <p:txBody>
          <a:bodyPr lIns="45718" tIns="45718" rIns="45718" bIns="45718"/>
          <a:lstStyle/>
          <a:p>
            <a:pPr/>
          </a:p>
        </p:txBody>
      </p:sp>
      <p:sp>
        <p:nvSpPr>
          <p:cNvPr id="436" name="Oval 1980"/>
          <p:cNvSpPr/>
          <p:nvPr/>
        </p:nvSpPr>
        <p:spPr>
          <a:xfrm>
            <a:off x="5401573" y="4135370"/>
            <a:ext cx="169755" cy="169753"/>
          </a:xfrm>
          <a:prstGeom prst="ellipse">
            <a:avLst/>
          </a:prstGeom>
          <a:solidFill>
            <a:srgbClr val="FFFFFF"/>
          </a:solidFill>
          <a:ln w="12700">
            <a:miter lim="400000"/>
          </a:ln>
        </p:spPr>
        <p:txBody>
          <a:bodyPr lIns="45718" tIns="45718" rIns="45718" bIns="45718"/>
          <a:lstStyle/>
          <a:p>
            <a:pPr/>
          </a:p>
        </p:txBody>
      </p:sp>
      <p:sp>
        <p:nvSpPr>
          <p:cNvPr id="437" name="Oval 1981"/>
          <p:cNvSpPr/>
          <p:nvPr/>
        </p:nvSpPr>
        <p:spPr>
          <a:xfrm>
            <a:off x="6244113" y="4135370"/>
            <a:ext cx="169755" cy="169753"/>
          </a:xfrm>
          <a:prstGeom prst="ellipse">
            <a:avLst/>
          </a:prstGeom>
          <a:solidFill>
            <a:srgbClr val="FFFFFF"/>
          </a:solidFill>
          <a:ln w="12700">
            <a:miter lim="400000"/>
          </a:ln>
        </p:spPr>
        <p:txBody>
          <a:bodyPr lIns="45718" tIns="45718" rIns="45718" bIns="45718"/>
          <a:lstStyle/>
          <a:p>
            <a:pPr/>
          </a:p>
        </p:txBody>
      </p:sp>
      <p:sp>
        <p:nvSpPr>
          <p:cNvPr id="438" name="Oval 1982"/>
          <p:cNvSpPr/>
          <p:nvPr/>
        </p:nvSpPr>
        <p:spPr>
          <a:xfrm>
            <a:off x="8771732" y="4135370"/>
            <a:ext cx="169755" cy="169753"/>
          </a:xfrm>
          <a:prstGeom prst="ellipse">
            <a:avLst/>
          </a:prstGeom>
          <a:solidFill>
            <a:srgbClr val="FFFFFF"/>
          </a:solidFill>
          <a:ln w="12700">
            <a:miter lim="400000"/>
          </a:ln>
        </p:spPr>
        <p:txBody>
          <a:bodyPr lIns="45718" tIns="45718" rIns="45718" bIns="45718"/>
          <a:lstStyle/>
          <a:p>
            <a:pPr/>
          </a:p>
        </p:txBody>
      </p:sp>
      <p:sp>
        <p:nvSpPr>
          <p:cNvPr id="439" name="Oval 1983"/>
          <p:cNvSpPr/>
          <p:nvPr/>
        </p:nvSpPr>
        <p:spPr>
          <a:xfrm>
            <a:off x="7929191" y="4135370"/>
            <a:ext cx="169755" cy="169753"/>
          </a:xfrm>
          <a:prstGeom prst="ellipse">
            <a:avLst/>
          </a:prstGeom>
          <a:solidFill>
            <a:srgbClr val="FFFFFF"/>
          </a:solidFill>
          <a:ln w="12700">
            <a:miter lim="400000"/>
          </a:ln>
        </p:spPr>
        <p:txBody>
          <a:bodyPr lIns="45718" tIns="45718" rIns="45718" bIns="45718"/>
          <a:lstStyle/>
          <a:p>
            <a:pPr/>
          </a:p>
        </p:txBody>
      </p:sp>
      <p:sp>
        <p:nvSpPr>
          <p:cNvPr id="440" name="Oval 1984"/>
          <p:cNvSpPr/>
          <p:nvPr/>
        </p:nvSpPr>
        <p:spPr>
          <a:xfrm>
            <a:off x="10456812" y="4135370"/>
            <a:ext cx="169755" cy="169753"/>
          </a:xfrm>
          <a:prstGeom prst="ellipse">
            <a:avLst/>
          </a:prstGeom>
          <a:solidFill>
            <a:srgbClr val="FFFFFF"/>
          </a:solidFill>
          <a:ln w="12700">
            <a:miter lim="400000"/>
          </a:ln>
        </p:spPr>
        <p:txBody>
          <a:bodyPr lIns="45718" tIns="45718" rIns="45718" bIns="45718"/>
          <a:lstStyle/>
          <a:p>
            <a:pPr/>
          </a:p>
        </p:txBody>
      </p:sp>
      <p:sp>
        <p:nvSpPr>
          <p:cNvPr id="441" name="Oval 1985"/>
          <p:cNvSpPr/>
          <p:nvPr/>
        </p:nvSpPr>
        <p:spPr>
          <a:xfrm>
            <a:off x="9614272" y="4135370"/>
            <a:ext cx="169755" cy="169753"/>
          </a:xfrm>
          <a:prstGeom prst="ellipse">
            <a:avLst/>
          </a:prstGeom>
          <a:solidFill>
            <a:srgbClr val="FFFFFF"/>
          </a:solidFill>
          <a:ln w="12700">
            <a:miter lim="400000"/>
          </a:ln>
        </p:spPr>
        <p:txBody>
          <a:bodyPr lIns="45718" tIns="45718" rIns="45718" bIns="45718"/>
          <a:lstStyle/>
          <a:p>
            <a:pPr/>
          </a:p>
        </p:txBody>
      </p:sp>
      <p:sp>
        <p:nvSpPr>
          <p:cNvPr id="442" name="Oval 1986"/>
          <p:cNvSpPr/>
          <p:nvPr/>
        </p:nvSpPr>
        <p:spPr>
          <a:xfrm>
            <a:off x="11299352" y="4135370"/>
            <a:ext cx="169755" cy="169753"/>
          </a:xfrm>
          <a:prstGeom prst="ellipse">
            <a:avLst/>
          </a:prstGeom>
          <a:solidFill>
            <a:srgbClr val="FFFFFF"/>
          </a:solidFill>
          <a:ln w="12700">
            <a:miter lim="400000"/>
          </a:ln>
        </p:spPr>
        <p:txBody>
          <a:bodyPr lIns="45718" tIns="45718" rIns="45718" bIns="45718"/>
          <a:lstStyle/>
          <a:p>
            <a:pPr/>
          </a:p>
        </p:txBody>
      </p:sp>
      <p:sp>
        <p:nvSpPr>
          <p:cNvPr id="443" name="Teardrop 3"/>
          <p:cNvSpPr/>
          <p:nvPr/>
        </p:nvSpPr>
        <p:spPr>
          <a:xfrm flipH="1" flipV="1" rot="5400000">
            <a:off x="663614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4"/>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44" name="Teardrop 3"/>
          <p:cNvSpPr/>
          <p:nvPr/>
        </p:nvSpPr>
        <p:spPr>
          <a:xfrm flipH="1" flipV="1" rot="5400000">
            <a:off x="22904" y="4316257"/>
            <a:ext cx="232842" cy="278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680"/>
                </a:moveTo>
                <a:cubicBezTo>
                  <a:pt x="21564" y="2638"/>
                  <a:pt x="20643" y="4581"/>
                  <a:pt x="18855" y="6075"/>
                </a:cubicBezTo>
                <a:cubicBezTo>
                  <a:pt x="17633" y="7096"/>
                  <a:pt x="16161" y="7778"/>
                  <a:pt x="14595" y="8094"/>
                </a:cubicBezTo>
                <a:cubicBezTo>
                  <a:pt x="15438" y="9240"/>
                  <a:pt x="15901" y="10592"/>
                  <a:pt x="15901" y="12034"/>
                </a:cubicBezTo>
                <a:cubicBezTo>
                  <a:pt x="15901" y="14147"/>
                  <a:pt x="14908" y="16065"/>
                  <a:pt x="13277" y="17471"/>
                </a:cubicBezTo>
                <a:cubicBezTo>
                  <a:pt x="11595" y="18834"/>
                  <a:pt x="9299" y="19663"/>
                  <a:pt x="6771" y="19663"/>
                </a:cubicBezTo>
                <a:cubicBezTo>
                  <a:pt x="5045" y="19663"/>
                  <a:pt x="3427" y="19277"/>
                  <a:pt x="2055" y="18572"/>
                </a:cubicBezTo>
                <a:lnTo>
                  <a:pt x="0" y="21600"/>
                </a:lnTo>
                <a:lnTo>
                  <a:pt x="0" y="20201"/>
                </a:lnTo>
                <a:cubicBezTo>
                  <a:pt x="554" y="19539"/>
                  <a:pt x="896" y="18793"/>
                  <a:pt x="1064" y="18022"/>
                </a:cubicBezTo>
                <a:lnTo>
                  <a:pt x="0" y="16968"/>
                </a:lnTo>
                <a:lnTo>
                  <a:pt x="0" y="15628"/>
                </a:lnTo>
                <a:cubicBezTo>
                  <a:pt x="1387" y="17541"/>
                  <a:pt x="3925" y="18748"/>
                  <a:pt x="6799" y="18748"/>
                </a:cubicBezTo>
                <a:cubicBezTo>
                  <a:pt x="9018" y="18748"/>
                  <a:pt x="11035" y="18030"/>
                  <a:pt x="12520" y="16842"/>
                </a:cubicBezTo>
                <a:lnTo>
                  <a:pt x="0" y="6380"/>
                </a:lnTo>
                <a:lnTo>
                  <a:pt x="0" y="6373"/>
                </a:lnTo>
                <a:lnTo>
                  <a:pt x="12525" y="16839"/>
                </a:lnTo>
                <a:cubicBezTo>
                  <a:pt x="13946" y="15597"/>
                  <a:pt x="14805" y="13912"/>
                  <a:pt x="14805" y="12058"/>
                </a:cubicBezTo>
                <a:cubicBezTo>
                  <a:pt x="14805" y="8181"/>
                  <a:pt x="11044" y="5038"/>
                  <a:pt x="6404" y="5038"/>
                </a:cubicBezTo>
                <a:cubicBezTo>
                  <a:pt x="4634" y="5066"/>
                  <a:pt x="2394" y="4660"/>
                  <a:pt x="1201" y="3640"/>
                </a:cubicBezTo>
                <a:lnTo>
                  <a:pt x="0" y="5119"/>
                </a:lnTo>
                <a:lnTo>
                  <a:pt x="0" y="3603"/>
                </a:lnTo>
                <a:cubicBezTo>
                  <a:pt x="853" y="2525"/>
                  <a:pt x="1100" y="1245"/>
                  <a:pt x="866" y="0"/>
                </a:cubicBezTo>
                <a:lnTo>
                  <a:pt x="1626" y="0"/>
                </a:lnTo>
                <a:cubicBezTo>
                  <a:pt x="2010" y="860"/>
                  <a:pt x="1924" y="1757"/>
                  <a:pt x="1639" y="2619"/>
                </a:cubicBezTo>
                <a:cubicBezTo>
                  <a:pt x="2563" y="3887"/>
                  <a:pt x="4046" y="4181"/>
                  <a:pt x="6456" y="4142"/>
                </a:cubicBezTo>
                <a:cubicBezTo>
                  <a:pt x="9518" y="4142"/>
                  <a:pt x="12240" y="5360"/>
                  <a:pt x="13936" y="7265"/>
                </a:cubicBezTo>
                <a:cubicBezTo>
                  <a:pt x="15468" y="7032"/>
                  <a:pt x="16917" y="6400"/>
                  <a:pt x="18101" y="5411"/>
                </a:cubicBezTo>
                <a:cubicBezTo>
                  <a:pt x="19669" y="4100"/>
                  <a:pt x="20488" y="2400"/>
                  <a:pt x="20533" y="683"/>
                </a:cubicBezTo>
                <a:lnTo>
                  <a:pt x="12633" y="683"/>
                </a:lnTo>
                <a:lnTo>
                  <a:pt x="12632" y="678"/>
                </a:lnTo>
                <a:lnTo>
                  <a:pt x="20533" y="678"/>
                </a:lnTo>
                <a:lnTo>
                  <a:pt x="20359" y="0"/>
                </a:lnTo>
                <a:lnTo>
                  <a:pt x="21430" y="0"/>
                </a:lnTo>
                <a:cubicBezTo>
                  <a:pt x="21579" y="219"/>
                  <a:pt x="21596" y="450"/>
                  <a:pt x="21600" y="680"/>
                </a:cubicBezTo>
                <a:close/>
              </a:path>
            </a:pathLst>
          </a:custGeom>
          <a:solidFill>
            <a:srgbClr val="CBAF22"/>
          </a:solidFill>
          <a:ln w="12700">
            <a:miter lim="400000"/>
          </a:ln>
        </p:spPr>
        <p:txBody>
          <a:bodyPr lIns="45718" tIns="45718" rIns="45718" bIns="45718"/>
          <a:lstStyle/>
          <a:p>
            <a:pPr/>
          </a:p>
        </p:txBody>
      </p:sp>
      <p:sp>
        <p:nvSpPr>
          <p:cNvPr id="445" name="Teardrop 3"/>
          <p:cNvSpPr/>
          <p:nvPr/>
        </p:nvSpPr>
        <p:spPr>
          <a:xfrm flipH="1" flipV="1" rot="5400000">
            <a:off x="1580900" y="4185694"/>
            <a:ext cx="232841"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46" name="Teardrop 3"/>
          <p:cNvSpPr/>
          <p:nvPr/>
        </p:nvSpPr>
        <p:spPr>
          <a:xfrm flipH="1" flipV="1" rot="5400000">
            <a:off x="2423441"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47" name="Teardrop 3"/>
          <p:cNvSpPr/>
          <p:nvPr/>
        </p:nvSpPr>
        <p:spPr>
          <a:xfrm flipH="1" flipV="1" rot="5400000">
            <a:off x="326598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48" name="Teardrop 3"/>
          <p:cNvSpPr/>
          <p:nvPr/>
        </p:nvSpPr>
        <p:spPr>
          <a:xfrm flipH="1" flipV="1" rot="5400000">
            <a:off x="410852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49" name="Teardrop 3"/>
          <p:cNvSpPr/>
          <p:nvPr/>
        </p:nvSpPr>
        <p:spPr>
          <a:xfrm flipH="1" flipV="1" rot="5400000">
            <a:off x="495106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4"/>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50" name="Teardrop 3"/>
          <p:cNvSpPr/>
          <p:nvPr/>
        </p:nvSpPr>
        <p:spPr>
          <a:xfrm flipH="1" flipV="1" rot="5400000">
            <a:off x="579360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4"/>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51" name="Teardrop 3"/>
          <p:cNvSpPr/>
          <p:nvPr/>
        </p:nvSpPr>
        <p:spPr>
          <a:xfrm flipH="1" flipV="1" rot="5400000">
            <a:off x="8321219"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52" name="Teardrop 3"/>
          <p:cNvSpPr/>
          <p:nvPr/>
        </p:nvSpPr>
        <p:spPr>
          <a:xfrm flipH="1" flipV="1" rot="5400000">
            <a:off x="747868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4"/>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53" name="Teardrop 3"/>
          <p:cNvSpPr/>
          <p:nvPr/>
        </p:nvSpPr>
        <p:spPr>
          <a:xfrm flipH="1" flipV="1" rot="5400000">
            <a:off x="1000630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54" name="Teardrop 3"/>
          <p:cNvSpPr/>
          <p:nvPr/>
        </p:nvSpPr>
        <p:spPr>
          <a:xfrm flipH="1" flipV="1" rot="5400000">
            <a:off x="916376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55" name="Teardrop 3"/>
          <p:cNvSpPr/>
          <p:nvPr/>
        </p:nvSpPr>
        <p:spPr>
          <a:xfrm flipH="1" flipV="1" rot="5400000">
            <a:off x="1169138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56" name="Teardrop 3"/>
          <p:cNvSpPr/>
          <p:nvPr/>
        </p:nvSpPr>
        <p:spPr>
          <a:xfrm flipH="1" flipV="1" rot="5400000">
            <a:off x="1084884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57" name="Teardrop 3"/>
          <p:cNvSpPr/>
          <p:nvPr/>
        </p:nvSpPr>
        <p:spPr>
          <a:xfrm flipH="1" flipV="1" rot="5400000">
            <a:off x="733382"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CBAF22"/>
          </a:solidFill>
          <a:ln w="12700">
            <a:miter lim="400000"/>
          </a:ln>
        </p:spPr>
        <p:txBody>
          <a:bodyPr lIns="45718" tIns="45718" rIns="45718" bIns="45718"/>
          <a:lstStyle/>
          <a:p>
            <a:pPr/>
          </a:p>
        </p:txBody>
      </p:sp>
      <p:sp>
        <p:nvSpPr>
          <p:cNvPr id="458" name="Oval 1651"/>
          <p:cNvSpPr/>
          <p:nvPr/>
        </p:nvSpPr>
        <p:spPr>
          <a:xfrm>
            <a:off x="812618" y="4560308"/>
            <a:ext cx="11030997" cy="127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24" y="0"/>
                </a:moveTo>
                <a:cubicBezTo>
                  <a:pt x="21552" y="0"/>
                  <a:pt x="21578" y="7110"/>
                  <a:pt x="21600" y="21600"/>
                </a:cubicBezTo>
                <a:lnTo>
                  <a:pt x="21447" y="21600"/>
                </a:lnTo>
                <a:cubicBezTo>
                  <a:pt x="21469" y="7110"/>
                  <a:pt x="21496" y="0"/>
                  <a:pt x="21524" y="0"/>
                </a:cubicBezTo>
                <a:close/>
                <a:moveTo>
                  <a:pt x="19874" y="0"/>
                </a:moveTo>
                <a:cubicBezTo>
                  <a:pt x="19902" y="0"/>
                  <a:pt x="19928" y="7110"/>
                  <a:pt x="19950" y="21600"/>
                </a:cubicBezTo>
                <a:lnTo>
                  <a:pt x="19798" y="21600"/>
                </a:lnTo>
                <a:cubicBezTo>
                  <a:pt x="19820" y="7110"/>
                  <a:pt x="19846" y="0"/>
                  <a:pt x="19874" y="0"/>
                </a:cubicBezTo>
                <a:close/>
                <a:moveTo>
                  <a:pt x="18224" y="0"/>
                </a:moveTo>
                <a:cubicBezTo>
                  <a:pt x="18252" y="0"/>
                  <a:pt x="18278" y="7110"/>
                  <a:pt x="18300" y="21600"/>
                </a:cubicBezTo>
                <a:lnTo>
                  <a:pt x="18148" y="21600"/>
                </a:lnTo>
                <a:cubicBezTo>
                  <a:pt x="18170" y="7110"/>
                  <a:pt x="18196" y="0"/>
                  <a:pt x="18224" y="0"/>
                </a:cubicBezTo>
                <a:close/>
                <a:moveTo>
                  <a:pt x="16574" y="0"/>
                </a:moveTo>
                <a:cubicBezTo>
                  <a:pt x="16602" y="0"/>
                  <a:pt x="16629" y="7110"/>
                  <a:pt x="16651" y="21600"/>
                </a:cubicBezTo>
                <a:lnTo>
                  <a:pt x="16498" y="21600"/>
                </a:lnTo>
                <a:cubicBezTo>
                  <a:pt x="16520" y="7110"/>
                  <a:pt x="16546" y="0"/>
                  <a:pt x="16574" y="0"/>
                </a:cubicBezTo>
                <a:close/>
                <a:moveTo>
                  <a:pt x="14924" y="0"/>
                </a:moveTo>
                <a:cubicBezTo>
                  <a:pt x="14952" y="0"/>
                  <a:pt x="14979" y="7110"/>
                  <a:pt x="15001" y="21600"/>
                </a:cubicBezTo>
                <a:lnTo>
                  <a:pt x="14848" y="21600"/>
                </a:lnTo>
                <a:cubicBezTo>
                  <a:pt x="14870" y="7110"/>
                  <a:pt x="14897" y="0"/>
                  <a:pt x="14924" y="0"/>
                </a:cubicBezTo>
                <a:close/>
                <a:moveTo>
                  <a:pt x="13275" y="0"/>
                </a:moveTo>
                <a:cubicBezTo>
                  <a:pt x="13303" y="0"/>
                  <a:pt x="13329" y="7110"/>
                  <a:pt x="13351" y="21600"/>
                </a:cubicBezTo>
                <a:lnTo>
                  <a:pt x="13198" y="21600"/>
                </a:lnTo>
                <a:cubicBezTo>
                  <a:pt x="13220" y="7110"/>
                  <a:pt x="13247" y="0"/>
                  <a:pt x="13275" y="0"/>
                </a:cubicBezTo>
                <a:close/>
                <a:moveTo>
                  <a:pt x="11625" y="0"/>
                </a:moveTo>
                <a:cubicBezTo>
                  <a:pt x="11653" y="0"/>
                  <a:pt x="11679" y="7110"/>
                  <a:pt x="11701" y="21600"/>
                </a:cubicBezTo>
                <a:lnTo>
                  <a:pt x="11549" y="21600"/>
                </a:lnTo>
                <a:cubicBezTo>
                  <a:pt x="11571" y="7110"/>
                  <a:pt x="11597" y="0"/>
                  <a:pt x="11625" y="0"/>
                </a:cubicBezTo>
                <a:close/>
                <a:moveTo>
                  <a:pt x="9975" y="0"/>
                </a:moveTo>
                <a:cubicBezTo>
                  <a:pt x="10003" y="0"/>
                  <a:pt x="10029" y="7110"/>
                  <a:pt x="10051" y="21600"/>
                </a:cubicBezTo>
                <a:lnTo>
                  <a:pt x="9899" y="21600"/>
                </a:lnTo>
                <a:cubicBezTo>
                  <a:pt x="9921" y="7110"/>
                  <a:pt x="9947" y="0"/>
                  <a:pt x="9975" y="0"/>
                </a:cubicBezTo>
                <a:close/>
                <a:moveTo>
                  <a:pt x="8325" y="0"/>
                </a:moveTo>
                <a:cubicBezTo>
                  <a:pt x="8353" y="0"/>
                  <a:pt x="8380" y="7110"/>
                  <a:pt x="8402" y="21600"/>
                </a:cubicBezTo>
                <a:lnTo>
                  <a:pt x="8249" y="21600"/>
                </a:lnTo>
                <a:cubicBezTo>
                  <a:pt x="8271" y="7110"/>
                  <a:pt x="8297" y="0"/>
                  <a:pt x="8325" y="0"/>
                </a:cubicBezTo>
                <a:close/>
                <a:moveTo>
                  <a:pt x="6676" y="0"/>
                </a:moveTo>
                <a:cubicBezTo>
                  <a:pt x="6703" y="0"/>
                  <a:pt x="6730" y="7110"/>
                  <a:pt x="6752" y="21600"/>
                </a:cubicBezTo>
                <a:lnTo>
                  <a:pt x="6599" y="21600"/>
                </a:lnTo>
                <a:cubicBezTo>
                  <a:pt x="6621" y="7110"/>
                  <a:pt x="6648" y="0"/>
                  <a:pt x="6676" y="0"/>
                </a:cubicBezTo>
                <a:close/>
                <a:moveTo>
                  <a:pt x="5026" y="0"/>
                </a:moveTo>
                <a:cubicBezTo>
                  <a:pt x="5054" y="0"/>
                  <a:pt x="5080" y="7110"/>
                  <a:pt x="5102" y="21600"/>
                </a:cubicBezTo>
                <a:lnTo>
                  <a:pt x="4949" y="21600"/>
                </a:lnTo>
                <a:cubicBezTo>
                  <a:pt x="4971" y="7110"/>
                  <a:pt x="4998" y="0"/>
                  <a:pt x="5026" y="0"/>
                </a:cubicBezTo>
                <a:close/>
                <a:moveTo>
                  <a:pt x="3376" y="0"/>
                </a:moveTo>
                <a:cubicBezTo>
                  <a:pt x="3404" y="0"/>
                  <a:pt x="3430" y="7110"/>
                  <a:pt x="3452" y="21600"/>
                </a:cubicBezTo>
                <a:lnTo>
                  <a:pt x="3300" y="21600"/>
                </a:lnTo>
                <a:cubicBezTo>
                  <a:pt x="3322" y="7110"/>
                  <a:pt x="3348" y="0"/>
                  <a:pt x="3376" y="0"/>
                </a:cubicBezTo>
                <a:close/>
                <a:moveTo>
                  <a:pt x="1726" y="0"/>
                </a:moveTo>
                <a:cubicBezTo>
                  <a:pt x="1754" y="0"/>
                  <a:pt x="1780" y="7110"/>
                  <a:pt x="1802" y="21600"/>
                </a:cubicBezTo>
                <a:lnTo>
                  <a:pt x="1650" y="21600"/>
                </a:lnTo>
                <a:cubicBezTo>
                  <a:pt x="1672" y="7110"/>
                  <a:pt x="1698" y="0"/>
                  <a:pt x="1726" y="0"/>
                </a:cubicBezTo>
                <a:close/>
                <a:moveTo>
                  <a:pt x="76" y="0"/>
                </a:moveTo>
                <a:cubicBezTo>
                  <a:pt x="104" y="0"/>
                  <a:pt x="131" y="7110"/>
                  <a:pt x="153" y="21600"/>
                </a:cubicBezTo>
                <a:lnTo>
                  <a:pt x="0" y="21600"/>
                </a:lnTo>
                <a:cubicBezTo>
                  <a:pt x="22" y="7110"/>
                  <a:pt x="48" y="0"/>
                  <a:pt x="76" y="0"/>
                </a:cubicBezTo>
                <a:close/>
              </a:path>
            </a:pathLst>
          </a:custGeom>
          <a:solidFill>
            <a:srgbClr val="FFFFFF"/>
          </a:solidFill>
          <a:ln w="12700">
            <a:miter lim="400000"/>
          </a:ln>
        </p:spPr>
        <p:txBody>
          <a:bodyPr lIns="45718" tIns="45718" rIns="45718" bIns="45718"/>
          <a:lstStyle/>
          <a:p>
            <a:pPr/>
          </a:p>
        </p:txBody>
      </p:sp>
      <p:sp>
        <p:nvSpPr>
          <p:cNvPr id="459" name="Title Text"/>
          <p:cNvSpPr txBox="1"/>
          <p:nvPr>
            <p:ph type="title"/>
          </p:nvPr>
        </p:nvSpPr>
        <p:spPr>
          <a:xfrm>
            <a:off x="457200" y="4960137"/>
            <a:ext cx="7772400" cy="1463042"/>
          </a:xfrm>
          <a:prstGeom prst="rect">
            <a:avLst/>
          </a:prstGeom>
        </p:spPr>
        <p:txBody>
          <a:bodyPr/>
          <a:lstStyle>
            <a:lvl1pPr algn="r">
              <a:defRPr spc="200"/>
            </a:lvl1pPr>
          </a:lstStyle>
          <a:p>
            <a:pPr/>
            <a:r>
              <a:t>Title Text</a:t>
            </a:r>
          </a:p>
        </p:txBody>
      </p:sp>
      <p:sp>
        <p:nvSpPr>
          <p:cNvPr id="460" name="Body Level One…"/>
          <p:cNvSpPr txBox="1"/>
          <p:nvPr>
            <p:ph type="body" sz="quarter" idx="1"/>
          </p:nvPr>
        </p:nvSpPr>
        <p:spPr>
          <a:xfrm>
            <a:off x="8610600" y="4960137"/>
            <a:ext cx="3200400" cy="1463042"/>
          </a:xfrm>
          <a:prstGeom prst="rect">
            <a:avLst/>
          </a:prstGeom>
        </p:spPr>
        <p:txBody>
          <a:bodyPr anchor="ctr"/>
          <a:lstStyle>
            <a:lvl1pPr marL="0" indent="0">
              <a:lnSpc>
                <a:spcPct val="100000"/>
              </a:lnSpc>
              <a:spcBef>
                <a:spcPts val="200"/>
              </a:spcBef>
              <a:buClrTx/>
              <a:buSzTx/>
              <a:buFontTx/>
              <a:buNone/>
              <a:defRPr sz="1800">
                <a:solidFill>
                  <a:srgbClr val="0D0D0D"/>
                </a:solidFill>
              </a:defRPr>
            </a:lvl1pPr>
            <a:lvl2pPr marL="0" indent="0">
              <a:lnSpc>
                <a:spcPct val="100000"/>
              </a:lnSpc>
              <a:spcBef>
                <a:spcPts val="200"/>
              </a:spcBef>
              <a:buClrTx/>
              <a:buSzTx/>
              <a:buFontTx/>
              <a:buNone/>
              <a:defRPr sz="1800">
                <a:solidFill>
                  <a:srgbClr val="0D0D0D"/>
                </a:solidFill>
              </a:defRPr>
            </a:lvl2pPr>
            <a:lvl3pPr marL="0" indent="0">
              <a:lnSpc>
                <a:spcPct val="100000"/>
              </a:lnSpc>
              <a:spcBef>
                <a:spcPts val="200"/>
              </a:spcBef>
              <a:buClrTx/>
              <a:buSzTx/>
              <a:buFontTx/>
              <a:buNone/>
              <a:defRPr sz="1800">
                <a:solidFill>
                  <a:srgbClr val="0D0D0D"/>
                </a:solidFill>
              </a:defRPr>
            </a:lvl3pPr>
            <a:lvl4pPr marL="0" indent="0">
              <a:lnSpc>
                <a:spcPct val="100000"/>
              </a:lnSpc>
              <a:spcBef>
                <a:spcPts val="200"/>
              </a:spcBef>
              <a:buClrTx/>
              <a:buSzTx/>
              <a:buFontTx/>
              <a:buNone/>
              <a:defRPr sz="1800">
                <a:solidFill>
                  <a:srgbClr val="0D0D0D"/>
                </a:solidFill>
              </a:defRPr>
            </a:lvl4pPr>
            <a:lvl5pPr marL="0" indent="0">
              <a:lnSpc>
                <a:spcPct val="100000"/>
              </a:lnSpc>
              <a:spcBef>
                <a:spcPts val="200"/>
              </a:spcBef>
              <a:buClrTx/>
              <a:buSzTx/>
              <a:buFontTx/>
              <a:buNone/>
              <a:defRPr sz="1800">
                <a:solidFill>
                  <a:srgbClr val="0D0D0D"/>
                </a:solidFill>
              </a:defRPr>
            </a:lvl5pPr>
          </a:lstStyle>
          <a:p>
            <a:pPr/>
            <a:r>
              <a:t>Body Level One</a:t>
            </a:r>
          </a:p>
          <a:p>
            <a:pPr lvl="1"/>
            <a:r>
              <a:t>Body Level Two</a:t>
            </a:r>
          </a:p>
          <a:p>
            <a:pPr lvl="2"/>
            <a:r>
              <a:t>Body Level Three</a:t>
            </a:r>
          </a:p>
          <a:p>
            <a:pPr lvl="3"/>
            <a:r>
              <a:t>Body Level Four</a:t>
            </a:r>
          </a:p>
          <a:p>
            <a:pPr lvl="4"/>
            <a:r>
              <a:t>Body Level Five</a:t>
            </a:r>
          </a:p>
        </p:txBody>
      </p:sp>
      <p:sp>
        <p:nvSpPr>
          <p:cNvPr id="461" name="Straight Connector 7"/>
          <p:cNvSpPr/>
          <p:nvPr/>
        </p:nvSpPr>
        <p:spPr>
          <a:xfrm flipV="1">
            <a:off x="8386842" y="5264105"/>
            <a:ext cx="2" cy="914401"/>
          </a:xfrm>
          <a:prstGeom prst="line">
            <a:avLst/>
          </a:prstGeom>
          <a:ln w="19050">
            <a:solidFill>
              <a:schemeClr val="accent3"/>
            </a:solidFill>
          </a:ln>
        </p:spPr>
        <p:txBody>
          <a:bodyPr lIns="45718" tIns="45718" rIns="45718" bIns="45718"/>
          <a:lstStyle/>
          <a:p>
            <a:pPr/>
          </a:p>
        </p:txBody>
      </p:sp>
      <p:sp>
        <p:nvSpPr>
          <p:cNvPr id="46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469" name="Title Text"/>
          <p:cNvSpPr txBox="1"/>
          <p:nvPr>
            <p:ph type="title"/>
          </p:nvPr>
        </p:nvSpPr>
        <p:spPr>
          <a:prstGeom prst="rect">
            <a:avLst/>
          </a:prstGeom>
        </p:spPr>
        <p:txBody>
          <a:bodyPr/>
          <a:lstStyle/>
          <a:p>
            <a:pPr/>
            <a:r>
              <a:t>Title Text</a:t>
            </a:r>
          </a:p>
        </p:txBody>
      </p:sp>
      <p:sp>
        <p:nvSpPr>
          <p:cNvPr id="470" name="Body Level One…"/>
          <p:cNvSpPr txBox="1"/>
          <p:nvPr>
            <p:ph type="body" idx="1"/>
          </p:nvPr>
        </p:nvSpPr>
        <p:spPr>
          <a:xfrm>
            <a:off x="1024127" y="2286000"/>
            <a:ext cx="9720074"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7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spTree>
      <p:nvGrpSpPr>
        <p:cNvPr id="1" name=""/>
        <p:cNvGrpSpPr/>
        <p:nvPr/>
      </p:nvGrpSpPr>
      <p:grpSpPr>
        <a:xfrm>
          <a:off x="0" y="0"/>
          <a:ext cx="0" cy="0"/>
          <a:chOff x="0" y="0"/>
          <a:chExt cx="0" cy="0"/>
        </a:xfrm>
      </p:grpSpPr>
      <p:grpSp>
        <p:nvGrpSpPr>
          <p:cNvPr id="488" name="Group 525"/>
          <p:cNvGrpSpPr/>
          <p:nvPr/>
        </p:nvGrpSpPr>
        <p:grpSpPr>
          <a:xfrm>
            <a:off x="-2" y="420254"/>
            <a:ext cx="12188956" cy="3795501"/>
            <a:chOff x="0" y="0"/>
            <a:chExt cx="12188955" cy="3795500"/>
          </a:xfrm>
        </p:grpSpPr>
        <p:sp>
          <p:nvSpPr>
            <p:cNvPr id="478" name="Straight Connector 526"/>
            <p:cNvSpPr/>
            <p:nvPr/>
          </p:nvSpPr>
          <p:spPr>
            <a:xfrm>
              <a:off x="-1" y="3795498"/>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sp>
          <p:nvSpPr>
            <p:cNvPr id="479" name="Straight Connector 527"/>
            <p:cNvSpPr/>
            <p:nvPr/>
          </p:nvSpPr>
          <p:spPr>
            <a:xfrm>
              <a:off x="-1" y="3373777"/>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sp>
          <p:nvSpPr>
            <p:cNvPr id="480" name="Straight Connector 528"/>
            <p:cNvSpPr/>
            <p:nvPr/>
          </p:nvSpPr>
          <p:spPr>
            <a:xfrm>
              <a:off x="-1" y="2952054"/>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sp>
          <p:nvSpPr>
            <p:cNvPr id="481" name="Straight Connector 529"/>
            <p:cNvSpPr/>
            <p:nvPr/>
          </p:nvSpPr>
          <p:spPr>
            <a:xfrm>
              <a:off x="-1" y="2530332"/>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sp>
          <p:nvSpPr>
            <p:cNvPr id="482" name="Straight Connector 530"/>
            <p:cNvSpPr/>
            <p:nvPr/>
          </p:nvSpPr>
          <p:spPr>
            <a:xfrm>
              <a:off x="-1" y="2108610"/>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sp>
          <p:nvSpPr>
            <p:cNvPr id="483" name="Straight Connector 531"/>
            <p:cNvSpPr/>
            <p:nvPr/>
          </p:nvSpPr>
          <p:spPr>
            <a:xfrm>
              <a:off x="-1" y="1686888"/>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sp>
          <p:nvSpPr>
            <p:cNvPr id="484" name="Straight Connector 532"/>
            <p:cNvSpPr/>
            <p:nvPr/>
          </p:nvSpPr>
          <p:spPr>
            <a:xfrm>
              <a:off x="-1" y="1265165"/>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sp>
          <p:nvSpPr>
            <p:cNvPr id="485" name="Straight Connector 533"/>
            <p:cNvSpPr/>
            <p:nvPr/>
          </p:nvSpPr>
          <p:spPr>
            <a:xfrm>
              <a:off x="-1" y="843443"/>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sp>
          <p:nvSpPr>
            <p:cNvPr id="486" name="Straight Connector 534"/>
            <p:cNvSpPr/>
            <p:nvPr/>
          </p:nvSpPr>
          <p:spPr>
            <a:xfrm>
              <a:off x="-1" y="421721"/>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sp>
          <p:nvSpPr>
            <p:cNvPr id="487" name="Straight Connector 535"/>
            <p:cNvSpPr/>
            <p:nvPr/>
          </p:nvSpPr>
          <p:spPr>
            <a:xfrm>
              <a:off x="-1" y="-1"/>
              <a:ext cx="12188956" cy="2"/>
            </a:xfrm>
            <a:prstGeom prst="line">
              <a:avLst/>
            </a:prstGeom>
            <a:noFill/>
            <a:ln w="13970" cap="flat">
              <a:solidFill>
                <a:srgbClr val="AB651E"/>
              </a:solidFill>
              <a:prstDash val="solid"/>
              <a:round/>
            </a:ln>
            <a:effectLst/>
          </p:spPr>
          <p:txBody>
            <a:bodyPr wrap="square" lIns="45718" tIns="45718" rIns="45718" bIns="45718" numCol="1" anchor="t">
              <a:noAutofit/>
            </a:bodyPr>
            <a:lstStyle/>
            <a:p>
              <a:pPr/>
            </a:p>
          </p:txBody>
        </p:sp>
      </p:grpSp>
      <p:sp>
        <p:nvSpPr>
          <p:cNvPr id="489" name="Rectangle 379"/>
          <p:cNvSpPr/>
          <p:nvPr/>
        </p:nvSpPr>
        <p:spPr>
          <a:xfrm flipV="1" rot="18900000">
            <a:off x="9445817" y="-965461"/>
            <a:ext cx="13719" cy="649322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 y="21600"/>
                </a:moveTo>
                <a:lnTo>
                  <a:pt x="21600" y="21554"/>
                </a:lnTo>
                <a:lnTo>
                  <a:pt x="21598" y="0"/>
                </a:lnTo>
                <a:lnTo>
                  <a:pt x="0" y="46"/>
                </a:lnTo>
                <a:close/>
              </a:path>
            </a:pathLst>
          </a:custGeom>
          <a:solidFill>
            <a:srgbClr val="AB651E"/>
          </a:solidFill>
          <a:ln w="12700">
            <a:miter lim="400000"/>
          </a:ln>
        </p:spPr>
        <p:txBody>
          <a:bodyPr lIns="45718" tIns="45718" rIns="45718" bIns="45718"/>
          <a:lstStyle/>
          <a:p>
            <a:pPr/>
          </a:p>
        </p:txBody>
      </p:sp>
      <p:sp>
        <p:nvSpPr>
          <p:cNvPr id="490" name="Rectangle 56"/>
          <p:cNvSpPr/>
          <p:nvPr/>
        </p:nvSpPr>
        <p:spPr>
          <a:xfrm>
            <a:off x="-1" y="0"/>
            <a:ext cx="11816542" cy="45720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75" y="0"/>
                </a:moveTo>
                <a:lnTo>
                  <a:pt x="21600" y="0"/>
                </a:lnTo>
                <a:lnTo>
                  <a:pt x="21600" y="21600"/>
                </a:lnTo>
                <a:lnTo>
                  <a:pt x="21575" y="21600"/>
                </a:lnTo>
                <a:close/>
                <a:moveTo>
                  <a:pt x="10787" y="0"/>
                </a:moveTo>
                <a:lnTo>
                  <a:pt x="10813" y="0"/>
                </a:lnTo>
                <a:lnTo>
                  <a:pt x="10813" y="21600"/>
                </a:lnTo>
                <a:lnTo>
                  <a:pt x="10787" y="21600"/>
                </a:lnTo>
                <a:close/>
                <a:moveTo>
                  <a:pt x="20034" y="0"/>
                </a:moveTo>
                <a:lnTo>
                  <a:pt x="20059" y="0"/>
                </a:lnTo>
                <a:lnTo>
                  <a:pt x="20059" y="21600"/>
                </a:lnTo>
                <a:lnTo>
                  <a:pt x="20034" y="21600"/>
                </a:lnTo>
                <a:close/>
                <a:moveTo>
                  <a:pt x="9246" y="0"/>
                </a:moveTo>
                <a:lnTo>
                  <a:pt x="9271" y="0"/>
                </a:lnTo>
                <a:lnTo>
                  <a:pt x="9271" y="21600"/>
                </a:lnTo>
                <a:lnTo>
                  <a:pt x="9246" y="21600"/>
                </a:lnTo>
                <a:close/>
                <a:moveTo>
                  <a:pt x="20804" y="0"/>
                </a:moveTo>
                <a:lnTo>
                  <a:pt x="20829" y="0"/>
                </a:lnTo>
                <a:lnTo>
                  <a:pt x="20829" y="21600"/>
                </a:lnTo>
                <a:lnTo>
                  <a:pt x="20804" y="21600"/>
                </a:lnTo>
                <a:close/>
                <a:moveTo>
                  <a:pt x="19263" y="0"/>
                </a:moveTo>
                <a:lnTo>
                  <a:pt x="19288" y="0"/>
                </a:lnTo>
                <a:lnTo>
                  <a:pt x="19288" y="21600"/>
                </a:lnTo>
                <a:lnTo>
                  <a:pt x="19263" y="21600"/>
                </a:lnTo>
                <a:close/>
                <a:moveTo>
                  <a:pt x="18493" y="0"/>
                </a:moveTo>
                <a:lnTo>
                  <a:pt x="18518" y="0"/>
                </a:lnTo>
                <a:lnTo>
                  <a:pt x="18518" y="21600"/>
                </a:lnTo>
                <a:lnTo>
                  <a:pt x="18493" y="21600"/>
                </a:lnTo>
                <a:close/>
                <a:moveTo>
                  <a:pt x="11558" y="0"/>
                </a:moveTo>
                <a:lnTo>
                  <a:pt x="11583" y="0"/>
                </a:lnTo>
                <a:lnTo>
                  <a:pt x="11583" y="21600"/>
                </a:lnTo>
                <a:lnTo>
                  <a:pt x="11558" y="21600"/>
                </a:lnTo>
                <a:close/>
                <a:moveTo>
                  <a:pt x="10017" y="0"/>
                </a:moveTo>
                <a:lnTo>
                  <a:pt x="10042" y="0"/>
                </a:lnTo>
                <a:lnTo>
                  <a:pt x="10042" y="21600"/>
                </a:lnTo>
                <a:lnTo>
                  <a:pt x="10017" y="21600"/>
                </a:lnTo>
                <a:close/>
                <a:moveTo>
                  <a:pt x="8476" y="0"/>
                </a:moveTo>
                <a:lnTo>
                  <a:pt x="8501" y="0"/>
                </a:lnTo>
                <a:lnTo>
                  <a:pt x="8501" y="21600"/>
                </a:lnTo>
                <a:lnTo>
                  <a:pt x="8476" y="21600"/>
                </a:lnTo>
                <a:close/>
                <a:moveTo>
                  <a:pt x="7705" y="0"/>
                </a:moveTo>
                <a:lnTo>
                  <a:pt x="7730" y="0"/>
                </a:lnTo>
                <a:lnTo>
                  <a:pt x="7730" y="21600"/>
                </a:lnTo>
                <a:lnTo>
                  <a:pt x="7705" y="21600"/>
                </a:lnTo>
                <a:close/>
                <a:moveTo>
                  <a:pt x="771" y="0"/>
                </a:moveTo>
                <a:lnTo>
                  <a:pt x="796" y="0"/>
                </a:lnTo>
                <a:lnTo>
                  <a:pt x="796" y="21600"/>
                </a:lnTo>
                <a:lnTo>
                  <a:pt x="771" y="21600"/>
                </a:lnTo>
                <a:close/>
                <a:moveTo>
                  <a:pt x="0" y="0"/>
                </a:moveTo>
                <a:lnTo>
                  <a:pt x="25" y="0"/>
                </a:lnTo>
                <a:lnTo>
                  <a:pt x="25" y="21600"/>
                </a:lnTo>
                <a:lnTo>
                  <a:pt x="0" y="21600"/>
                </a:lnTo>
                <a:close/>
                <a:moveTo>
                  <a:pt x="16952" y="0"/>
                </a:moveTo>
                <a:lnTo>
                  <a:pt x="16977" y="0"/>
                </a:lnTo>
                <a:lnTo>
                  <a:pt x="16977" y="21600"/>
                </a:lnTo>
                <a:lnTo>
                  <a:pt x="16952" y="21600"/>
                </a:lnTo>
                <a:close/>
                <a:moveTo>
                  <a:pt x="6164" y="0"/>
                </a:moveTo>
                <a:lnTo>
                  <a:pt x="6189" y="0"/>
                </a:lnTo>
                <a:lnTo>
                  <a:pt x="6189" y="21600"/>
                </a:lnTo>
                <a:lnTo>
                  <a:pt x="6164" y="21600"/>
                </a:lnTo>
                <a:close/>
                <a:moveTo>
                  <a:pt x="17722" y="0"/>
                </a:moveTo>
                <a:lnTo>
                  <a:pt x="17747" y="0"/>
                </a:lnTo>
                <a:lnTo>
                  <a:pt x="17747" y="21600"/>
                </a:lnTo>
                <a:lnTo>
                  <a:pt x="17722" y="21600"/>
                </a:lnTo>
                <a:close/>
                <a:moveTo>
                  <a:pt x="16181" y="0"/>
                </a:moveTo>
                <a:lnTo>
                  <a:pt x="16206" y="0"/>
                </a:lnTo>
                <a:lnTo>
                  <a:pt x="16206" y="21600"/>
                </a:lnTo>
                <a:lnTo>
                  <a:pt x="16181" y="21600"/>
                </a:lnTo>
                <a:close/>
                <a:moveTo>
                  <a:pt x="15411" y="0"/>
                </a:moveTo>
                <a:lnTo>
                  <a:pt x="15436" y="0"/>
                </a:lnTo>
                <a:lnTo>
                  <a:pt x="15436" y="21600"/>
                </a:lnTo>
                <a:lnTo>
                  <a:pt x="15411" y="21600"/>
                </a:lnTo>
                <a:close/>
                <a:moveTo>
                  <a:pt x="14640" y="0"/>
                </a:moveTo>
                <a:lnTo>
                  <a:pt x="14665" y="0"/>
                </a:lnTo>
                <a:lnTo>
                  <a:pt x="14665" y="21600"/>
                </a:lnTo>
                <a:lnTo>
                  <a:pt x="14640" y="21600"/>
                </a:lnTo>
                <a:close/>
                <a:moveTo>
                  <a:pt x="13870" y="0"/>
                </a:moveTo>
                <a:lnTo>
                  <a:pt x="13895" y="0"/>
                </a:lnTo>
                <a:lnTo>
                  <a:pt x="13895" y="21600"/>
                </a:lnTo>
                <a:lnTo>
                  <a:pt x="13870" y="21600"/>
                </a:lnTo>
                <a:close/>
                <a:moveTo>
                  <a:pt x="13099" y="0"/>
                </a:moveTo>
                <a:lnTo>
                  <a:pt x="13124" y="0"/>
                </a:lnTo>
                <a:lnTo>
                  <a:pt x="13124" y="21600"/>
                </a:lnTo>
                <a:lnTo>
                  <a:pt x="13099" y="21600"/>
                </a:lnTo>
                <a:close/>
                <a:moveTo>
                  <a:pt x="12329" y="0"/>
                </a:moveTo>
                <a:lnTo>
                  <a:pt x="12354" y="0"/>
                </a:lnTo>
                <a:lnTo>
                  <a:pt x="12354" y="21600"/>
                </a:lnTo>
                <a:lnTo>
                  <a:pt x="12329" y="21600"/>
                </a:lnTo>
                <a:close/>
                <a:moveTo>
                  <a:pt x="6935" y="0"/>
                </a:moveTo>
                <a:lnTo>
                  <a:pt x="6960" y="0"/>
                </a:lnTo>
                <a:lnTo>
                  <a:pt x="6960" y="21600"/>
                </a:lnTo>
                <a:lnTo>
                  <a:pt x="6935" y="21600"/>
                </a:lnTo>
                <a:close/>
                <a:moveTo>
                  <a:pt x="5394" y="0"/>
                </a:moveTo>
                <a:lnTo>
                  <a:pt x="5419" y="0"/>
                </a:lnTo>
                <a:lnTo>
                  <a:pt x="5419" y="21600"/>
                </a:lnTo>
                <a:lnTo>
                  <a:pt x="5394" y="21600"/>
                </a:lnTo>
                <a:close/>
                <a:moveTo>
                  <a:pt x="4623" y="0"/>
                </a:moveTo>
                <a:lnTo>
                  <a:pt x="4648" y="0"/>
                </a:lnTo>
                <a:lnTo>
                  <a:pt x="4648" y="21600"/>
                </a:lnTo>
                <a:lnTo>
                  <a:pt x="4623" y="21600"/>
                </a:lnTo>
                <a:close/>
                <a:moveTo>
                  <a:pt x="3853" y="0"/>
                </a:moveTo>
                <a:lnTo>
                  <a:pt x="3878" y="0"/>
                </a:lnTo>
                <a:lnTo>
                  <a:pt x="3878" y="21600"/>
                </a:lnTo>
                <a:lnTo>
                  <a:pt x="3853" y="21600"/>
                </a:lnTo>
                <a:close/>
                <a:moveTo>
                  <a:pt x="3082" y="0"/>
                </a:moveTo>
                <a:lnTo>
                  <a:pt x="3107" y="0"/>
                </a:lnTo>
                <a:lnTo>
                  <a:pt x="3107" y="21600"/>
                </a:lnTo>
                <a:lnTo>
                  <a:pt x="3082" y="21600"/>
                </a:lnTo>
                <a:close/>
                <a:moveTo>
                  <a:pt x="2312" y="0"/>
                </a:moveTo>
                <a:lnTo>
                  <a:pt x="2337" y="0"/>
                </a:lnTo>
                <a:lnTo>
                  <a:pt x="2337" y="21600"/>
                </a:lnTo>
                <a:lnTo>
                  <a:pt x="2312" y="21600"/>
                </a:lnTo>
                <a:close/>
                <a:moveTo>
                  <a:pt x="1541" y="0"/>
                </a:moveTo>
                <a:lnTo>
                  <a:pt x="1566" y="0"/>
                </a:lnTo>
                <a:lnTo>
                  <a:pt x="1566" y="21600"/>
                </a:lnTo>
                <a:lnTo>
                  <a:pt x="1541" y="21600"/>
                </a:lnTo>
                <a:close/>
              </a:path>
            </a:pathLst>
          </a:custGeom>
          <a:solidFill>
            <a:srgbClr val="AB651E"/>
          </a:solidFill>
          <a:ln w="12700">
            <a:miter lim="400000"/>
          </a:ln>
        </p:spPr>
        <p:txBody>
          <a:bodyPr lIns="45718" tIns="45718" rIns="45718" bIns="45718"/>
          <a:lstStyle/>
          <a:p>
            <a:pPr/>
          </a:p>
        </p:txBody>
      </p:sp>
      <p:sp>
        <p:nvSpPr>
          <p:cNvPr id="491" name="Rectangle 87"/>
          <p:cNvSpPr/>
          <p:nvPr/>
        </p:nvSpPr>
        <p:spPr>
          <a:xfrm rot="2700000">
            <a:off x="2311242" y="-967049"/>
            <a:ext cx="13718" cy="65702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555"/>
                </a:moveTo>
                <a:lnTo>
                  <a:pt x="21600" y="21600"/>
                </a:lnTo>
                <a:lnTo>
                  <a:pt x="0" y="21555"/>
                </a:lnTo>
                <a:close/>
                <a:moveTo>
                  <a:pt x="0" y="45"/>
                </a:moveTo>
                <a:lnTo>
                  <a:pt x="21600" y="0"/>
                </a:lnTo>
                <a:lnTo>
                  <a:pt x="21600" y="21256"/>
                </a:lnTo>
                <a:lnTo>
                  <a:pt x="0" y="21302"/>
                </a:lnTo>
                <a:close/>
              </a:path>
            </a:pathLst>
          </a:custGeom>
          <a:solidFill>
            <a:srgbClr val="AB651E"/>
          </a:solidFill>
          <a:ln w="12700">
            <a:miter lim="400000"/>
          </a:ln>
        </p:spPr>
        <p:txBody>
          <a:bodyPr lIns="45718" tIns="45718" rIns="45718" bIns="45718"/>
          <a:lstStyle/>
          <a:p>
            <a:pPr/>
          </a:p>
        </p:txBody>
      </p:sp>
      <p:sp>
        <p:nvSpPr>
          <p:cNvPr id="492" name="Rectangle 88"/>
          <p:cNvSpPr/>
          <p:nvPr/>
        </p:nvSpPr>
        <p:spPr>
          <a:xfrm rot="2700000">
            <a:off x="3186526"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600" y="21554"/>
                </a:lnTo>
                <a:lnTo>
                  <a:pt x="0" y="21600"/>
                </a:lnTo>
                <a:close/>
              </a:path>
            </a:pathLst>
          </a:custGeom>
          <a:solidFill>
            <a:srgbClr val="AB651E"/>
          </a:solidFill>
          <a:ln w="12700">
            <a:miter lim="400000"/>
          </a:ln>
        </p:spPr>
        <p:txBody>
          <a:bodyPr lIns="45718" tIns="45718" rIns="45718" bIns="45718"/>
          <a:lstStyle/>
          <a:p>
            <a:pPr/>
          </a:p>
        </p:txBody>
      </p:sp>
      <p:sp>
        <p:nvSpPr>
          <p:cNvPr id="493" name="Rectangle 89"/>
          <p:cNvSpPr/>
          <p:nvPr/>
        </p:nvSpPr>
        <p:spPr>
          <a:xfrm rot="2700000">
            <a:off x="4029712"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600" y="21554"/>
                </a:lnTo>
                <a:lnTo>
                  <a:pt x="0" y="21600"/>
                </a:lnTo>
                <a:close/>
              </a:path>
            </a:pathLst>
          </a:custGeom>
          <a:solidFill>
            <a:srgbClr val="AB651E"/>
          </a:solidFill>
          <a:ln w="12700">
            <a:miter lim="400000"/>
          </a:ln>
        </p:spPr>
        <p:txBody>
          <a:bodyPr lIns="45718" tIns="45718" rIns="45718" bIns="45718"/>
          <a:lstStyle/>
          <a:p>
            <a:pPr/>
          </a:p>
        </p:txBody>
      </p:sp>
      <p:sp>
        <p:nvSpPr>
          <p:cNvPr id="494" name="Rectangle 90"/>
          <p:cNvSpPr/>
          <p:nvPr/>
        </p:nvSpPr>
        <p:spPr>
          <a:xfrm rot="2700000">
            <a:off x="4872899"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600" y="21554"/>
                </a:lnTo>
                <a:lnTo>
                  <a:pt x="0" y="21600"/>
                </a:lnTo>
                <a:close/>
              </a:path>
            </a:pathLst>
          </a:custGeom>
          <a:solidFill>
            <a:srgbClr val="AB651E"/>
          </a:solidFill>
          <a:ln w="12700">
            <a:miter lim="400000"/>
          </a:ln>
        </p:spPr>
        <p:txBody>
          <a:bodyPr lIns="45718" tIns="45718" rIns="45718" bIns="45718"/>
          <a:lstStyle/>
          <a:p>
            <a:pPr/>
          </a:p>
        </p:txBody>
      </p:sp>
      <p:sp>
        <p:nvSpPr>
          <p:cNvPr id="495" name="Rectangle 91"/>
          <p:cNvSpPr/>
          <p:nvPr/>
        </p:nvSpPr>
        <p:spPr>
          <a:xfrm rot="2700000">
            <a:off x="5716084" y="-953750"/>
            <a:ext cx="13718" cy="64795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600" y="21554"/>
                </a:lnTo>
                <a:lnTo>
                  <a:pt x="0" y="21600"/>
                </a:lnTo>
                <a:close/>
              </a:path>
            </a:pathLst>
          </a:custGeom>
          <a:solidFill>
            <a:srgbClr val="AB651E"/>
          </a:solidFill>
          <a:ln w="12700">
            <a:miter lim="400000"/>
          </a:ln>
        </p:spPr>
        <p:txBody>
          <a:bodyPr lIns="45718" tIns="45718" rIns="45718" bIns="45718"/>
          <a:lstStyle/>
          <a:p>
            <a:pPr/>
          </a:p>
        </p:txBody>
      </p:sp>
      <p:sp>
        <p:nvSpPr>
          <p:cNvPr id="496" name="Rectangle 92"/>
          <p:cNvSpPr/>
          <p:nvPr/>
        </p:nvSpPr>
        <p:spPr>
          <a:xfrm rot="2700000">
            <a:off x="6559270"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598" y="21554"/>
                </a:lnTo>
                <a:lnTo>
                  <a:pt x="0" y="21600"/>
                </a:lnTo>
                <a:close/>
              </a:path>
            </a:pathLst>
          </a:custGeom>
          <a:solidFill>
            <a:srgbClr val="AB651E"/>
          </a:solidFill>
          <a:ln w="12700">
            <a:miter lim="400000"/>
          </a:ln>
        </p:spPr>
        <p:txBody>
          <a:bodyPr lIns="45718" tIns="45718" rIns="45718" bIns="45718"/>
          <a:lstStyle/>
          <a:p>
            <a:pPr/>
          </a:p>
        </p:txBody>
      </p:sp>
      <p:sp>
        <p:nvSpPr>
          <p:cNvPr id="497" name="Rectangle 93"/>
          <p:cNvSpPr/>
          <p:nvPr/>
        </p:nvSpPr>
        <p:spPr>
          <a:xfrm rot="2700000">
            <a:off x="7402455" y="-944053"/>
            <a:ext cx="13719"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598" y="21554"/>
                </a:lnTo>
                <a:lnTo>
                  <a:pt x="2" y="21600"/>
                </a:lnTo>
                <a:close/>
              </a:path>
            </a:pathLst>
          </a:custGeom>
          <a:solidFill>
            <a:srgbClr val="AB651E"/>
          </a:solidFill>
          <a:ln w="12700">
            <a:miter lim="400000"/>
          </a:ln>
        </p:spPr>
        <p:txBody>
          <a:bodyPr lIns="45718" tIns="45718" rIns="45718" bIns="45718"/>
          <a:lstStyle/>
          <a:p>
            <a:pPr/>
          </a:p>
        </p:txBody>
      </p:sp>
      <p:sp>
        <p:nvSpPr>
          <p:cNvPr id="498" name="Rectangle 94"/>
          <p:cNvSpPr/>
          <p:nvPr/>
        </p:nvSpPr>
        <p:spPr>
          <a:xfrm rot="2700000">
            <a:off x="8245643" y="-953752"/>
            <a:ext cx="13718"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6"/>
                </a:moveTo>
                <a:lnTo>
                  <a:pt x="21600" y="0"/>
                </a:lnTo>
                <a:lnTo>
                  <a:pt x="21598" y="21554"/>
                </a:lnTo>
                <a:lnTo>
                  <a:pt x="0" y="21600"/>
                </a:lnTo>
                <a:close/>
              </a:path>
            </a:pathLst>
          </a:custGeom>
          <a:solidFill>
            <a:srgbClr val="AB651E"/>
          </a:solidFill>
          <a:ln w="12700">
            <a:miter lim="400000"/>
          </a:ln>
        </p:spPr>
        <p:txBody>
          <a:bodyPr lIns="45718" tIns="45718" rIns="45718" bIns="45718"/>
          <a:lstStyle/>
          <a:p>
            <a:pPr/>
          </a:p>
        </p:txBody>
      </p:sp>
      <p:sp>
        <p:nvSpPr>
          <p:cNvPr id="499" name="Rectangle 95"/>
          <p:cNvSpPr/>
          <p:nvPr/>
        </p:nvSpPr>
        <p:spPr>
          <a:xfrm rot="2700000">
            <a:off x="9088831" y="-953752"/>
            <a:ext cx="13719" cy="64795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0"/>
                </a:moveTo>
                <a:lnTo>
                  <a:pt x="21598" y="21554"/>
                </a:lnTo>
                <a:lnTo>
                  <a:pt x="0" y="21600"/>
                </a:lnTo>
                <a:lnTo>
                  <a:pt x="2" y="46"/>
                </a:lnTo>
                <a:close/>
              </a:path>
            </a:pathLst>
          </a:custGeom>
          <a:solidFill>
            <a:srgbClr val="AB651E"/>
          </a:solidFill>
          <a:ln w="12700">
            <a:miter lim="400000"/>
          </a:ln>
        </p:spPr>
        <p:txBody>
          <a:bodyPr lIns="45718" tIns="45718" rIns="45718" bIns="45718"/>
          <a:lstStyle/>
          <a:p>
            <a:pPr/>
          </a:p>
        </p:txBody>
      </p:sp>
      <p:sp>
        <p:nvSpPr>
          <p:cNvPr id="500" name="Rectangle 96"/>
          <p:cNvSpPr/>
          <p:nvPr/>
        </p:nvSpPr>
        <p:spPr>
          <a:xfrm rot="2700000">
            <a:off x="9912895" y="-907597"/>
            <a:ext cx="13718" cy="642543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46"/>
                </a:lnTo>
                <a:lnTo>
                  <a:pt x="21600" y="21554"/>
                </a:lnTo>
                <a:lnTo>
                  <a:pt x="0" y="21600"/>
                </a:lnTo>
                <a:close/>
              </a:path>
            </a:pathLst>
          </a:custGeom>
          <a:solidFill>
            <a:srgbClr val="AB651E"/>
          </a:solidFill>
          <a:ln w="12700">
            <a:miter lim="400000"/>
          </a:ln>
        </p:spPr>
        <p:txBody>
          <a:bodyPr lIns="45718" tIns="45718" rIns="45718" bIns="45718"/>
          <a:lstStyle/>
          <a:p>
            <a:pPr/>
          </a:p>
        </p:txBody>
      </p:sp>
      <p:sp>
        <p:nvSpPr>
          <p:cNvPr id="501" name="Rectangle 97"/>
          <p:cNvSpPr/>
          <p:nvPr/>
        </p:nvSpPr>
        <p:spPr>
          <a:xfrm rot="2700000">
            <a:off x="10334490" y="110220"/>
            <a:ext cx="13719" cy="523298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57"/>
                </a:lnTo>
                <a:lnTo>
                  <a:pt x="21600" y="21543"/>
                </a:lnTo>
                <a:lnTo>
                  <a:pt x="2" y="21600"/>
                </a:lnTo>
                <a:close/>
              </a:path>
            </a:pathLst>
          </a:custGeom>
          <a:solidFill>
            <a:srgbClr val="AB651E"/>
          </a:solidFill>
          <a:ln w="12700">
            <a:miter lim="400000"/>
          </a:ln>
        </p:spPr>
        <p:txBody>
          <a:bodyPr lIns="45718" tIns="45718" rIns="45718" bIns="45718"/>
          <a:lstStyle/>
          <a:p>
            <a:pPr/>
          </a:p>
        </p:txBody>
      </p:sp>
      <p:sp>
        <p:nvSpPr>
          <p:cNvPr id="502" name="Rectangle 98"/>
          <p:cNvSpPr/>
          <p:nvPr/>
        </p:nvSpPr>
        <p:spPr>
          <a:xfrm rot="2700000">
            <a:off x="10756083" y="1128035"/>
            <a:ext cx="13718" cy="404053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73"/>
                </a:lnTo>
                <a:lnTo>
                  <a:pt x="21598" y="21527"/>
                </a:lnTo>
                <a:lnTo>
                  <a:pt x="2" y="21600"/>
                </a:lnTo>
                <a:close/>
              </a:path>
            </a:pathLst>
          </a:custGeom>
          <a:solidFill>
            <a:srgbClr val="AB651E"/>
          </a:solidFill>
          <a:ln w="12700">
            <a:miter lim="400000"/>
          </a:ln>
        </p:spPr>
        <p:txBody>
          <a:bodyPr lIns="45718" tIns="45718" rIns="45718" bIns="45718"/>
          <a:lstStyle/>
          <a:p>
            <a:pPr/>
          </a:p>
        </p:txBody>
      </p:sp>
      <p:sp>
        <p:nvSpPr>
          <p:cNvPr id="503" name="Rectangle 99"/>
          <p:cNvSpPr/>
          <p:nvPr/>
        </p:nvSpPr>
        <p:spPr>
          <a:xfrm rot="2700000">
            <a:off x="11177678" y="2145851"/>
            <a:ext cx="13718" cy="284809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104"/>
                </a:lnTo>
                <a:lnTo>
                  <a:pt x="21598" y="21496"/>
                </a:lnTo>
                <a:lnTo>
                  <a:pt x="0" y="21600"/>
                </a:lnTo>
                <a:close/>
              </a:path>
            </a:pathLst>
          </a:custGeom>
          <a:solidFill>
            <a:srgbClr val="AB651E"/>
          </a:solidFill>
          <a:ln w="12700">
            <a:miter lim="400000"/>
          </a:ln>
        </p:spPr>
        <p:txBody>
          <a:bodyPr lIns="45718" tIns="45718" rIns="45718" bIns="45718"/>
          <a:lstStyle/>
          <a:p>
            <a:pPr/>
          </a:p>
        </p:txBody>
      </p:sp>
      <p:sp>
        <p:nvSpPr>
          <p:cNvPr id="504" name="Rectangle 100"/>
          <p:cNvSpPr/>
          <p:nvPr/>
        </p:nvSpPr>
        <p:spPr>
          <a:xfrm rot="2700000">
            <a:off x="11599271" y="3163667"/>
            <a:ext cx="13717" cy="165564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179"/>
                </a:lnTo>
                <a:lnTo>
                  <a:pt x="21600" y="21421"/>
                </a:lnTo>
                <a:lnTo>
                  <a:pt x="0" y="21600"/>
                </a:lnTo>
                <a:close/>
              </a:path>
            </a:pathLst>
          </a:custGeom>
          <a:solidFill>
            <a:srgbClr val="AB651E"/>
          </a:solidFill>
          <a:ln w="12700">
            <a:miter lim="400000"/>
          </a:ln>
        </p:spPr>
        <p:txBody>
          <a:bodyPr lIns="45718" tIns="45718" rIns="45718" bIns="45718"/>
          <a:lstStyle/>
          <a:p>
            <a:pPr/>
          </a:p>
        </p:txBody>
      </p:sp>
      <p:sp>
        <p:nvSpPr>
          <p:cNvPr id="505" name="Rectangle 101"/>
          <p:cNvSpPr/>
          <p:nvPr/>
        </p:nvSpPr>
        <p:spPr>
          <a:xfrm rot="2700000">
            <a:off x="12020867" y="4181492"/>
            <a:ext cx="13717" cy="46319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 y="0"/>
                </a:moveTo>
                <a:lnTo>
                  <a:pt x="21600" y="640"/>
                </a:lnTo>
                <a:lnTo>
                  <a:pt x="21600" y="20960"/>
                </a:lnTo>
                <a:lnTo>
                  <a:pt x="0" y="21600"/>
                </a:lnTo>
                <a:close/>
              </a:path>
            </a:pathLst>
          </a:custGeom>
          <a:solidFill>
            <a:srgbClr val="AB651E"/>
          </a:solidFill>
          <a:ln w="12700">
            <a:miter lim="400000"/>
          </a:ln>
        </p:spPr>
        <p:txBody>
          <a:bodyPr lIns="45718" tIns="45718" rIns="45718" bIns="45718"/>
          <a:lstStyle/>
          <a:p>
            <a:pPr/>
          </a:p>
        </p:txBody>
      </p:sp>
      <p:sp>
        <p:nvSpPr>
          <p:cNvPr id="506" name="Rectangle 102"/>
          <p:cNvSpPr/>
          <p:nvPr/>
        </p:nvSpPr>
        <p:spPr>
          <a:xfrm rot="2700000">
            <a:off x="203276" y="-93900"/>
            <a:ext cx="13718" cy="60807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87"/>
                </a:moveTo>
                <a:lnTo>
                  <a:pt x="21600" y="0"/>
                </a:lnTo>
                <a:lnTo>
                  <a:pt x="21600" y="21600"/>
                </a:lnTo>
                <a:lnTo>
                  <a:pt x="0" y="21113"/>
                </a:lnTo>
                <a:close/>
              </a:path>
            </a:pathLst>
          </a:custGeom>
          <a:solidFill>
            <a:srgbClr val="AB651E"/>
          </a:solidFill>
          <a:ln w="12700">
            <a:miter lim="400000"/>
          </a:ln>
        </p:spPr>
        <p:txBody>
          <a:bodyPr lIns="45718" tIns="45718" rIns="45718" bIns="45718"/>
          <a:lstStyle/>
          <a:p>
            <a:pPr/>
          </a:p>
        </p:txBody>
      </p:sp>
      <p:sp>
        <p:nvSpPr>
          <p:cNvPr id="507" name="Rectangle 103"/>
          <p:cNvSpPr/>
          <p:nvPr/>
        </p:nvSpPr>
        <p:spPr>
          <a:xfrm rot="2700000">
            <a:off x="624870" y="-268531"/>
            <a:ext cx="13718" cy="180051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65"/>
                </a:moveTo>
                <a:lnTo>
                  <a:pt x="21600" y="0"/>
                </a:lnTo>
                <a:lnTo>
                  <a:pt x="21600" y="21600"/>
                </a:lnTo>
                <a:lnTo>
                  <a:pt x="0" y="21435"/>
                </a:lnTo>
                <a:close/>
              </a:path>
            </a:pathLst>
          </a:custGeom>
          <a:solidFill>
            <a:srgbClr val="AB651E"/>
          </a:solidFill>
          <a:ln w="12700">
            <a:miter lim="400000"/>
          </a:ln>
        </p:spPr>
        <p:txBody>
          <a:bodyPr lIns="45718" tIns="45718" rIns="45718" bIns="45718"/>
          <a:lstStyle/>
          <a:p>
            <a:pPr/>
          </a:p>
        </p:txBody>
      </p:sp>
      <p:sp>
        <p:nvSpPr>
          <p:cNvPr id="508" name="Rectangle 104"/>
          <p:cNvSpPr/>
          <p:nvPr/>
        </p:nvSpPr>
        <p:spPr>
          <a:xfrm rot="2700000">
            <a:off x="1046462" y="-443159"/>
            <a:ext cx="13718" cy="299296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99"/>
                </a:moveTo>
                <a:lnTo>
                  <a:pt x="21600" y="0"/>
                </a:lnTo>
                <a:lnTo>
                  <a:pt x="21600" y="21600"/>
                </a:lnTo>
                <a:lnTo>
                  <a:pt x="0" y="21501"/>
                </a:lnTo>
                <a:close/>
              </a:path>
            </a:pathLst>
          </a:custGeom>
          <a:solidFill>
            <a:srgbClr val="AB651E"/>
          </a:solidFill>
          <a:ln w="12700">
            <a:miter lim="400000"/>
          </a:ln>
        </p:spPr>
        <p:txBody>
          <a:bodyPr lIns="45718" tIns="45718" rIns="45718" bIns="45718"/>
          <a:lstStyle/>
          <a:p>
            <a:pPr/>
          </a:p>
        </p:txBody>
      </p:sp>
      <p:sp>
        <p:nvSpPr>
          <p:cNvPr id="509" name="Rectangle 105"/>
          <p:cNvSpPr/>
          <p:nvPr/>
        </p:nvSpPr>
        <p:spPr>
          <a:xfrm rot="2700000">
            <a:off x="1468055" y="-617789"/>
            <a:ext cx="13718" cy="418540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71"/>
                </a:moveTo>
                <a:lnTo>
                  <a:pt x="21600" y="0"/>
                </a:lnTo>
                <a:lnTo>
                  <a:pt x="21600" y="21600"/>
                </a:lnTo>
                <a:lnTo>
                  <a:pt x="0" y="21529"/>
                </a:lnTo>
                <a:close/>
              </a:path>
            </a:pathLst>
          </a:custGeom>
          <a:solidFill>
            <a:srgbClr val="AB651E"/>
          </a:solidFill>
          <a:ln w="12700">
            <a:miter lim="400000"/>
          </a:ln>
        </p:spPr>
        <p:txBody>
          <a:bodyPr lIns="45718" tIns="45718" rIns="45718" bIns="45718"/>
          <a:lstStyle/>
          <a:p>
            <a:pPr/>
          </a:p>
        </p:txBody>
      </p:sp>
      <p:sp>
        <p:nvSpPr>
          <p:cNvPr id="510" name="Rectangle 106"/>
          <p:cNvSpPr/>
          <p:nvPr/>
        </p:nvSpPr>
        <p:spPr>
          <a:xfrm rot="2700000">
            <a:off x="1889649" y="-792418"/>
            <a:ext cx="13718" cy="53778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55"/>
                </a:moveTo>
                <a:lnTo>
                  <a:pt x="21600" y="0"/>
                </a:lnTo>
                <a:lnTo>
                  <a:pt x="21600" y="21600"/>
                </a:lnTo>
                <a:lnTo>
                  <a:pt x="0" y="21545"/>
                </a:lnTo>
                <a:close/>
              </a:path>
            </a:pathLst>
          </a:custGeom>
          <a:solidFill>
            <a:srgbClr val="AB651E"/>
          </a:solidFill>
          <a:ln w="12700">
            <a:miter lim="400000"/>
          </a:ln>
        </p:spPr>
        <p:txBody>
          <a:bodyPr lIns="45718" tIns="45718" rIns="45718" bIns="45718"/>
          <a:lstStyle/>
          <a:p>
            <a:pPr/>
          </a:p>
        </p:txBody>
      </p:sp>
      <p:sp>
        <p:nvSpPr>
          <p:cNvPr id="511" name="Rectangle 148"/>
          <p:cNvSpPr/>
          <p:nvPr/>
        </p:nvSpPr>
        <p:spPr>
          <a:xfrm flipV="1" rot="18900000">
            <a:off x="2070568" y="-450209"/>
            <a:ext cx="13718" cy="58895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50"/>
                </a:lnTo>
                <a:lnTo>
                  <a:pt x="0" y="21550"/>
                </a:lnTo>
                <a:close/>
              </a:path>
            </a:pathLst>
          </a:custGeom>
          <a:solidFill>
            <a:srgbClr val="AB651E"/>
          </a:solidFill>
          <a:ln w="12700">
            <a:miter lim="400000"/>
          </a:ln>
        </p:spPr>
        <p:txBody>
          <a:bodyPr lIns="45718" tIns="45718" rIns="45718" bIns="45718"/>
          <a:lstStyle/>
          <a:p>
            <a:pPr/>
          </a:p>
        </p:txBody>
      </p:sp>
      <p:sp>
        <p:nvSpPr>
          <p:cNvPr id="512" name="Rectangle 323"/>
          <p:cNvSpPr/>
          <p:nvPr/>
        </p:nvSpPr>
        <p:spPr>
          <a:xfrm flipV="1" rot="18900000">
            <a:off x="1648975" y="567609"/>
            <a:ext cx="13718" cy="469712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63"/>
                </a:lnTo>
                <a:lnTo>
                  <a:pt x="0" y="21537"/>
                </a:lnTo>
                <a:close/>
              </a:path>
            </a:pathLst>
          </a:custGeom>
          <a:solidFill>
            <a:srgbClr val="AB651E"/>
          </a:solidFill>
          <a:ln w="12700">
            <a:miter lim="400000"/>
          </a:ln>
        </p:spPr>
        <p:txBody>
          <a:bodyPr lIns="45718" tIns="45718" rIns="45718" bIns="45718"/>
          <a:lstStyle/>
          <a:p>
            <a:pPr/>
          </a:p>
        </p:txBody>
      </p:sp>
      <p:sp>
        <p:nvSpPr>
          <p:cNvPr id="513" name="Rectangle 324"/>
          <p:cNvSpPr/>
          <p:nvPr/>
        </p:nvSpPr>
        <p:spPr>
          <a:xfrm flipV="1" rot="18900000">
            <a:off x="1227383" y="1585422"/>
            <a:ext cx="13718" cy="350467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85"/>
                </a:lnTo>
                <a:lnTo>
                  <a:pt x="0" y="21515"/>
                </a:lnTo>
                <a:close/>
              </a:path>
            </a:pathLst>
          </a:custGeom>
          <a:solidFill>
            <a:srgbClr val="AB651E"/>
          </a:solidFill>
          <a:ln w="12700">
            <a:miter lim="400000"/>
          </a:ln>
        </p:spPr>
        <p:txBody>
          <a:bodyPr lIns="45718" tIns="45718" rIns="45718" bIns="45718"/>
          <a:lstStyle/>
          <a:p>
            <a:pPr/>
          </a:p>
        </p:txBody>
      </p:sp>
      <p:sp>
        <p:nvSpPr>
          <p:cNvPr id="514" name="Rectangle 325"/>
          <p:cNvSpPr/>
          <p:nvPr/>
        </p:nvSpPr>
        <p:spPr>
          <a:xfrm flipV="1" rot="18900000">
            <a:off x="805788" y="2603242"/>
            <a:ext cx="13718" cy="231222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128"/>
                </a:lnTo>
                <a:lnTo>
                  <a:pt x="0" y="21472"/>
                </a:lnTo>
                <a:close/>
              </a:path>
            </a:pathLst>
          </a:custGeom>
          <a:solidFill>
            <a:srgbClr val="AB651E"/>
          </a:solidFill>
          <a:ln w="12700">
            <a:miter lim="400000"/>
          </a:ln>
        </p:spPr>
        <p:txBody>
          <a:bodyPr lIns="45718" tIns="45718" rIns="45718" bIns="45718"/>
          <a:lstStyle/>
          <a:p>
            <a:pPr/>
          </a:p>
        </p:txBody>
      </p:sp>
      <p:sp>
        <p:nvSpPr>
          <p:cNvPr id="515" name="Rectangle 326"/>
          <p:cNvSpPr/>
          <p:nvPr/>
        </p:nvSpPr>
        <p:spPr>
          <a:xfrm flipV="1" rot="18900000">
            <a:off x="384198" y="3621056"/>
            <a:ext cx="13718" cy="111978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0"/>
                </a:lnTo>
                <a:lnTo>
                  <a:pt x="0" y="265"/>
                </a:lnTo>
                <a:lnTo>
                  <a:pt x="0" y="21335"/>
                </a:lnTo>
                <a:close/>
              </a:path>
            </a:pathLst>
          </a:custGeom>
          <a:solidFill>
            <a:srgbClr val="AB651E"/>
          </a:solidFill>
          <a:ln w="12700">
            <a:miter lim="400000"/>
          </a:ln>
        </p:spPr>
        <p:txBody>
          <a:bodyPr lIns="45718" tIns="45718" rIns="45718" bIns="45718"/>
          <a:lstStyle/>
          <a:p>
            <a:pPr/>
          </a:p>
        </p:txBody>
      </p:sp>
      <p:sp>
        <p:nvSpPr>
          <p:cNvPr id="516" name="Rectangle 371"/>
          <p:cNvSpPr/>
          <p:nvPr/>
        </p:nvSpPr>
        <p:spPr>
          <a:xfrm flipV="1" rot="18900000">
            <a:off x="2705180" y="-953751"/>
            <a:ext cx="13718" cy="64795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AB651E"/>
          </a:solidFill>
          <a:ln w="12700">
            <a:miter lim="400000"/>
          </a:ln>
        </p:spPr>
        <p:txBody>
          <a:bodyPr lIns="45718" tIns="45718" rIns="45718" bIns="45718"/>
          <a:lstStyle/>
          <a:p>
            <a:pPr/>
          </a:p>
        </p:txBody>
      </p:sp>
      <p:sp>
        <p:nvSpPr>
          <p:cNvPr id="517" name="Rectangle 373"/>
          <p:cNvSpPr/>
          <p:nvPr/>
        </p:nvSpPr>
        <p:spPr>
          <a:xfrm flipV="1" rot="18900000">
            <a:off x="4391552" y="-953751"/>
            <a:ext cx="13718" cy="64795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AB651E"/>
          </a:solidFill>
          <a:ln w="12700">
            <a:miter lim="400000"/>
          </a:ln>
        </p:spPr>
        <p:txBody>
          <a:bodyPr lIns="45718" tIns="45718" rIns="45718" bIns="45718"/>
          <a:lstStyle/>
          <a:p>
            <a:pPr/>
          </a:p>
        </p:txBody>
      </p:sp>
      <p:sp>
        <p:nvSpPr>
          <p:cNvPr id="518" name="Rectangle 375"/>
          <p:cNvSpPr/>
          <p:nvPr/>
        </p:nvSpPr>
        <p:spPr>
          <a:xfrm flipV="1" rot="18900000">
            <a:off x="6077925" y="-953751"/>
            <a:ext cx="13718" cy="647950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AB651E"/>
          </a:solidFill>
          <a:ln w="12700">
            <a:miter lim="400000"/>
          </a:ln>
        </p:spPr>
        <p:txBody>
          <a:bodyPr lIns="45718" tIns="45718" rIns="45718" bIns="45718"/>
          <a:lstStyle/>
          <a:p>
            <a:pPr/>
          </a:p>
        </p:txBody>
      </p:sp>
      <p:sp>
        <p:nvSpPr>
          <p:cNvPr id="519" name="Rectangle 376"/>
          <p:cNvSpPr/>
          <p:nvPr/>
        </p:nvSpPr>
        <p:spPr>
          <a:xfrm flipV="1" rot="18900000">
            <a:off x="6916260" y="-965458"/>
            <a:ext cx="13718" cy="64932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554"/>
                </a:moveTo>
                <a:lnTo>
                  <a:pt x="21600" y="0"/>
                </a:lnTo>
                <a:lnTo>
                  <a:pt x="0" y="46"/>
                </a:lnTo>
                <a:lnTo>
                  <a:pt x="0" y="21600"/>
                </a:lnTo>
                <a:close/>
              </a:path>
            </a:pathLst>
          </a:custGeom>
          <a:solidFill>
            <a:srgbClr val="AB651E"/>
          </a:solidFill>
          <a:ln w="12700">
            <a:miter lim="400000"/>
          </a:ln>
        </p:spPr>
        <p:txBody>
          <a:bodyPr lIns="45718" tIns="45718" rIns="45718" bIns="45718"/>
          <a:lstStyle/>
          <a:p>
            <a:pPr/>
          </a:p>
        </p:txBody>
      </p:sp>
      <p:sp>
        <p:nvSpPr>
          <p:cNvPr id="520" name="Rectangle 377"/>
          <p:cNvSpPr/>
          <p:nvPr/>
        </p:nvSpPr>
        <p:spPr>
          <a:xfrm flipV="1" rot="18900000">
            <a:off x="7759447" y="-965458"/>
            <a:ext cx="13719" cy="64932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554"/>
                </a:lnTo>
                <a:lnTo>
                  <a:pt x="21600" y="0"/>
                </a:lnTo>
                <a:lnTo>
                  <a:pt x="0" y="46"/>
                </a:lnTo>
                <a:close/>
              </a:path>
            </a:pathLst>
          </a:custGeom>
          <a:solidFill>
            <a:srgbClr val="AB651E"/>
          </a:solidFill>
          <a:ln w="12700">
            <a:miter lim="400000"/>
          </a:ln>
        </p:spPr>
        <p:txBody>
          <a:bodyPr lIns="45718" tIns="45718" rIns="45718" bIns="45718"/>
          <a:lstStyle/>
          <a:p>
            <a:pPr/>
          </a:p>
        </p:txBody>
      </p:sp>
      <p:sp>
        <p:nvSpPr>
          <p:cNvPr id="521" name="Rectangle 378"/>
          <p:cNvSpPr/>
          <p:nvPr/>
        </p:nvSpPr>
        <p:spPr>
          <a:xfrm flipV="1" rot="18900000">
            <a:off x="8602633" y="-965458"/>
            <a:ext cx="13718" cy="64932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554"/>
                </a:moveTo>
                <a:lnTo>
                  <a:pt x="21600" y="0"/>
                </a:lnTo>
                <a:lnTo>
                  <a:pt x="0" y="46"/>
                </a:lnTo>
                <a:lnTo>
                  <a:pt x="0" y="21600"/>
                </a:lnTo>
                <a:close/>
              </a:path>
            </a:pathLst>
          </a:custGeom>
          <a:solidFill>
            <a:srgbClr val="AB651E"/>
          </a:solidFill>
          <a:ln w="12700">
            <a:miter lim="400000"/>
          </a:ln>
        </p:spPr>
        <p:txBody>
          <a:bodyPr lIns="45718" tIns="45718" rIns="45718" bIns="45718"/>
          <a:lstStyle/>
          <a:p>
            <a:pPr/>
          </a:p>
        </p:txBody>
      </p:sp>
      <p:sp>
        <p:nvSpPr>
          <p:cNvPr id="522" name="Rectangle 138"/>
          <p:cNvSpPr/>
          <p:nvPr/>
        </p:nvSpPr>
        <p:spPr>
          <a:xfrm flipV="1" rot="18900000">
            <a:off x="10088967" y="-882604"/>
            <a:ext cx="13718" cy="592743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550"/>
                </a:lnTo>
                <a:lnTo>
                  <a:pt x="21600" y="50"/>
                </a:lnTo>
                <a:lnTo>
                  <a:pt x="0" y="0"/>
                </a:lnTo>
                <a:close/>
              </a:path>
            </a:pathLst>
          </a:custGeom>
          <a:solidFill>
            <a:srgbClr val="AB651E"/>
          </a:solidFill>
          <a:ln w="12700">
            <a:miter lim="400000"/>
          </a:ln>
        </p:spPr>
        <p:txBody>
          <a:bodyPr lIns="45718" tIns="45718" rIns="45718" bIns="45718"/>
          <a:lstStyle/>
          <a:p>
            <a:pPr/>
          </a:p>
        </p:txBody>
      </p:sp>
      <p:sp>
        <p:nvSpPr>
          <p:cNvPr id="523" name="Rectangle 139"/>
          <p:cNvSpPr/>
          <p:nvPr/>
        </p:nvSpPr>
        <p:spPr>
          <a:xfrm flipV="1" rot="18900000">
            <a:off x="10510562" y="-707973"/>
            <a:ext cx="13718" cy="47349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537"/>
                </a:lnTo>
                <a:lnTo>
                  <a:pt x="21600" y="63"/>
                </a:lnTo>
                <a:lnTo>
                  <a:pt x="0" y="0"/>
                </a:lnTo>
                <a:close/>
              </a:path>
            </a:pathLst>
          </a:custGeom>
          <a:solidFill>
            <a:srgbClr val="AB651E"/>
          </a:solidFill>
          <a:ln w="12700">
            <a:miter lim="400000"/>
          </a:ln>
        </p:spPr>
        <p:txBody>
          <a:bodyPr lIns="45718" tIns="45718" rIns="45718" bIns="45718"/>
          <a:lstStyle/>
          <a:p>
            <a:pPr/>
          </a:p>
        </p:txBody>
      </p:sp>
      <p:sp>
        <p:nvSpPr>
          <p:cNvPr id="524" name="Rectangle 140"/>
          <p:cNvSpPr/>
          <p:nvPr/>
        </p:nvSpPr>
        <p:spPr>
          <a:xfrm flipV="1" rot="18900000">
            <a:off x="10932155" y="-533343"/>
            <a:ext cx="13718" cy="35425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516"/>
                </a:lnTo>
                <a:lnTo>
                  <a:pt x="21600" y="84"/>
                </a:lnTo>
                <a:lnTo>
                  <a:pt x="0" y="0"/>
                </a:lnTo>
                <a:close/>
              </a:path>
            </a:pathLst>
          </a:custGeom>
          <a:solidFill>
            <a:srgbClr val="AB651E"/>
          </a:solidFill>
          <a:ln w="12700">
            <a:miter lim="400000"/>
          </a:ln>
        </p:spPr>
        <p:txBody>
          <a:bodyPr lIns="45718" tIns="45718" rIns="45718" bIns="45718"/>
          <a:lstStyle/>
          <a:p>
            <a:pPr/>
          </a:p>
        </p:txBody>
      </p:sp>
      <p:sp>
        <p:nvSpPr>
          <p:cNvPr id="525" name="Rectangle 141"/>
          <p:cNvSpPr/>
          <p:nvPr/>
        </p:nvSpPr>
        <p:spPr>
          <a:xfrm flipV="1" rot="18900000">
            <a:off x="11353748" y="-358712"/>
            <a:ext cx="13718" cy="235009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598" y="21474"/>
                </a:lnTo>
                <a:lnTo>
                  <a:pt x="21600" y="126"/>
                </a:lnTo>
                <a:lnTo>
                  <a:pt x="0" y="0"/>
                </a:lnTo>
                <a:close/>
              </a:path>
            </a:pathLst>
          </a:custGeom>
          <a:solidFill>
            <a:srgbClr val="AB651E"/>
          </a:solidFill>
          <a:ln w="12700">
            <a:miter lim="400000"/>
          </a:ln>
        </p:spPr>
        <p:txBody>
          <a:bodyPr lIns="45718" tIns="45718" rIns="45718" bIns="45718"/>
          <a:lstStyle/>
          <a:p>
            <a:pPr/>
          </a:p>
        </p:txBody>
      </p:sp>
      <p:sp>
        <p:nvSpPr>
          <p:cNvPr id="526" name="Rectangle 142"/>
          <p:cNvSpPr/>
          <p:nvPr/>
        </p:nvSpPr>
        <p:spPr>
          <a:xfrm flipV="1" rot="18900000">
            <a:off x="11775340" y="-184085"/>
            <a:ext cx="13718" cy="11576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344"/>
                </a:lnTo>
                <a:lnTo>
                  <a:pt x="21600" y="256"/>
                </a:lnTo>
                <a:lnTo>
                  <a:pt x="0" y="0"/>
                </a:lnTo>
                <a:close/>
              </a:path>
            </a:pathLst>
          </a:custGeom>
          <a:solidFill>
            <a:srgbClr val="AB651E"/>
          </a:solidFill>
          <a:ln w="12700">
            <a:miter lim="400000"/>
          </a:ln>
        </p:spPr>
        <p:txBody>
          <a:bodyPr lIns="45718" tIns="45718" rIns="45718" bIns="45718"/>
          <a:lstStyle/>
          <a:p>
            <a:pPr/>
          </a:p>
        </p:txBody>
      </p:sp>
      <p:sp>
        <p:nvSpPr>
          <p:cNvPr id="527" name="Rectangle 372"/>
          <p:cNvSpPr/>
          <p:nvPr/>
        </p:nvSpPr>
        <p:spPr>
          <a:xfrm flipV="1" rot="18900000">
            <a:off x="3543517" y="-965458"/>
            <a:ext cx="13718" cy="64932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AB651E"/>
          </a:solidFill>
          <a:ln w="12700">
            <a:miter lim="400000"/>
          </a:ln>
        </p:spPr>
        <p:txBody>
          <a:bodyPr lIns="45718" tIns="45718" rIns="45718" bIns="45718"/>
          <a:lstStyle/>
          <a:p>
            <a:pPr/>
          </a:p>
        </p:txBody>
      </p:sp>
      <p:sp>
        <p:nvSpPr>
          <p:cNvPr id="528" name="Rectangle 374"/>
          <p:cNvSpPr/>
          <p:nvPr/>
        </p:nvSpPr>
        <p:spPr>
          <a:xfrm flipV="1" rot="18900000">
            <a:off x="5229888" y="-965460"/>
            <a:ext cx="13718" cy="649322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554"/>
                </a:lnTo>
                <a:lnTo>
                  <a:pt x="21600" y="0"/>
                </a:lnTo>
                <a:lnTo>
                  <a:pt x="0" y="46"/>
                </a:lnTo>
                <a:close/>
              </a:path>
            </a:pathLst>
          </a:custGeom>
          <a:solidFill>
            <a:srgbClr val="AB651E"/>
          </a:solidFill>
          <a:ln w="12700">
            <a:miter lim="400000"/>
          </a:ln>
        </p:spPr>
        <p:txBody>
          <a:bodyPr lIns="45718" tIns="45718" rIns="45718" bIns="45718"/>
          <a:lstStyle/>
          <a:p>
            <a:pPr/>
          </a:p>
        </p:txBody>
      </p:sp>
      <p:sp>
        <p:nvSpPr>
          <p:cNvPr id="529" name="Teardrop 3"/>
          <p:cNvSpPr/>
          <p:nvPr/>
        </p:nvSpPr>
        <p:spPr>
          <a:xfrm flipH="1" flipV="1" rot="5400000">
            <a:off x="644277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30" name="Teardrop 3"/>
          <p:cNvSpPr/>
          <p:nvPr/>
        </p:nvSpPr>
        <p:spPr>
          <a:xfrm flipH="1" flipV="1" rot="5400000">
            <a:off x="-148774" y="258315"/>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1"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8" y="0"/>
                </a:lnTo>
                <a:lnTo>
                  <a:pt x="21536" y="0"/>
                </a:lnTo>
                <a:cubicBezTo>
                  <a:pt x="21592" y="194"/>
                  <a:pt x="21598" y="398"/>
                  <a:pt x="21600" y="602"/>
                </a:cubicBezTo>
                <a:close/>
              </a:path>
            </a:pathLst>
          </a:custGeom>
          <a:solidFill>
            <a:srgbClr val="AB651E"/>
          </a:solidFill>
          <a:ln w="12700">
            <a:miter lim="400000"/>
          </a:ln>
        </p:spPr>
        <p:txBody>
          <a:bodyPr lIns="45718" tIns="45718" rIns="45718" bIns="45718"/>
          <a:lstStyle/>
          <a:p>
            <a:pPr/>
          </a:p>
        </p:txBody>
      </p:sp>
      <p:sp>
        <p:nvSpPr>
          <p:cNvPr id="531" name="Teardrop 3"/>
          <p:cNvSpPr/>
          <p:nvPr/>
        </p:nvSpPr>
        <p:spPr>
          <a:xfrm flipH="1" flipV="1" rot="5400000">
            <a:off x="1387530"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32" name="Teardrop 3"/>
          <p:cNvSpPr/>
          <p:nvPr/>
        </p:nvSpPr>
        <p:spPr>
          <a:xfrm flipH="1" flipV="1" rot="5400000">
            <a:off x="2230072" y="109541"/>
            <a:ext cx="612649"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33" name="Teardrop 3"/>
          <p:cNvSpPr/>
          <p:nvPr/>
        </p:nvSpPr>
        <p:spPr>
          <a:xfrm flipH="1" flipV="1" rot="5400000">
            <a:off x="307261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34" name="Teardrop 3"/>
          <p:cNvSpPr/>
          <p:nvPr/>
        </p:nvSpPr>
        <p:spPr>
          <a:xfrm flipH="1" flipV="1" rot="5400000">
            <a:off x="391515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35" name="Teardrop 3"/>
          <p:cNvSpPr/>
          <p:nvPr/>
        </p:nvSpPr>
        <p:spPr>
          <a:xfrm flipH="1" flipV="1" rot="5400000">
            <a:off x="475769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36" name="Teardrop 3"/>
          <p:cNvSpPr/>
          <p:nvPr/>
        </p:nvSpPr>
        <p:spPr>
          <a:xfrm flipH="1" flipV="1" rot="5400000">
            <a:off x="560023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37" name="Teardrop 3"/>
          <p:cNvSpPr/>
          <p:nvPr/>
        </p:nvSpPr>
        <p:spPr>
          <a:xfrm flipH="1" flipV="1" rot="5400000">
            <a:off x="812785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38" name="Teardrop 3"/>
          <p:cNvSpPr/>
          <p:nvPr/>
        </p:nvSpPr>
        <p:spPr>
          <a:xfrm flipH="1" flipV="1" rot="5400000">
            <a:off x="728531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39" name="Teardrop 3"/>
          <p:cNvSpPr/>
          <p:nvPr/>
        </p:nvSpPr>
        <p:spPr>
          <a:xfrm flipH="1" flipV="1" rot="5400000">
            <a:off x="981293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40" name="Teardrop 3"/>
          <p:cNvSpPr/>
          <p:nvPr/>
        </p:nvSpPr>
        <p:spPr>
          <a:xfrm flipH="1" flipV="1" rot="5400000">
            <a:off x="897039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41" name="Teardrop 3"/>
          <p:cNvSpPr/>
          <p:nvPr/>
        </p:nvSpPr>
        <p:spPr>
          <a:xfrm flipH="1" flipV="1" rot="5400000">
            <a:off x="11498011"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42" name="Teardrop 3"/>
          <p:cNvSpPr/>
          <p:nvPr/>
        </p:nvSpPr>
        <p:spPr>
          <a:xfrm flipH="1" flipV="1" rot="5400000">
            <a:off x="10655472" y="109541"/>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43" name="Teardrop 3"/>
          <p:cNvSpPr/>
          <p:nvPr/>
        </p:nvSpPr>
        <p:spPr>
          <a:xfrm flipH="1" flipV="1" rot="5400000">
            <a:off x="544991" y="109541"/>
            <a:ext cx="612649"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44" name="Oval 591"/>
          <p:cNvSpPr/>
          <p:nvPr/>
        </p:nvSpPr>
        <p:spPr>
          <a:xfrm>
            <a:off x="6664511" y="331697"/>
            <a:ext cx="169755" cy="169753"/>
          </a:xfrm>
          <a:prstGeom prst="ellipse">
            <a:avLst/>
          </a:prstGeom>
          <a:solidFill>
            <a:srgbClr val="FFFFFF"/>
          </a:solidFill>
          <a:ln w="12700">
            <a:miter lim="400000"/>
          </a:ln>
        </p:spPr>
        <p:txBody>
          <a:bodyPr lIns="45718" tIns="45718" rIns="45718" bIns="45718"/>
          <a:lstStyle/>
          <a:p>
            <a:pPr/>
          </a:p>
        </p:txBody>
      </p:sp>
      <p:sp>
        <p:nvSpPr>
          <p:cNvPr id="545" name="Oval 167"/>
          <p:cNvSpPr/>
          <p:nvPr/>
        </p:nvSpPr>
        <p:spPr>
          <a:xfrm>
            <a:off x="-1" y="331697"/>
            <a:ext cx="93945" cy="42403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85" y="21546"/>
                </a:moveTo>
                <a:cubicBezTo>
                  <a:pt x="5363" y="21546"/>
                  <a:pt x="8452" y="21563"/>
                  <a:pt x="11049" y="21600"/>
                </a:cubicBezTo>
                <a:lnTo>
                  <a:pt x="0" y="21600"/>
                </a:lnTo>
                <a:lnTo>
                  <a:pt x="0" y="21555"/>
                </a:lnTo>
                <a:cubicBezTo>
                  <a:pt x="662" y="21546"/>
                  <a:pt x="1369" y="21546"/>
                  <a:pt x="2085" y="21546"/>
                </a:cubicBezTo>
                <a:close/>
                <a:moveTo>
                  <a:pt x="2085" y="17222"/>
                </a:moveTo>
                <a:cubicBezTo>
                  <a:pt x="12863" y="17222"/>
                  <a:pt x="21600" y="17416"/>
                  <a:pt x="21600" y="17655"/>
                </a:cubicBezTo>
                <a:cubicBezTo>
                  <a:pt x="21600" y="17894"/>
                  <a:pt x="12863" y="18087"/>
                  <a:pt x="2085" y="18087"/>
                </a:cubicBezTo>
                <a:lnTo>
                  <a:pt x="0" y="18078"/>
                </a:lnTo>
                <a:lnTo>
                  <a:pt x="0" y="17232"/>
                </a:lnTo>
                <a:cubicBezTo>
                  <a:pt x="662" y="17223"/>
                  <a:pt x="1369" y="17222"/>
                  <a:pt x="2085" y="17222"/>
                </a:cubicBezTo>
                <a:close/>
                <a:moveTo>
                  <a:pt x="2085" y="12922"/>
                </a:moveTo>
                <a:cubicBezTo>
                  <a:pt x="12863" y="12922"/>
                  <a:pt x="21600" y="13116"/>
                  <a:pt x="21600" y="13355"/>
                </a:cubicBezTo>
                <a:cubicBezTo>
                  <a:pt x="21600" y="13593"/>
                  <a:pt x="12863" y="13787"/>
                  <a:pt x="2085" y="13787"/>
                </a:cubicBezTo>
                <a:lnTo>
                  <a:pt x="0" y="13778"/>
                </a:lnTo>
                <a:lnTo>
                  <a:pt x="0" y="12932"/>
                </a:lnTo>
                <a:cubicBezTo>
                  <a:pt x="662" y="12923"/>
                  <a:pt x="1369" y="12922"/>
                  <a:pt x="2085" y="12922"/>
                </a:cubicBezTo>
                <a:close/>
                <a:moveTo>
                  <a:pt x="2085" y="8599"/>
                </a:moveTo>
                <a:cubicBezTo>
                  <a:pt x="12863" y="8599"/>
                  <a:pt x="21600" y="8793"/>
                  <a:pt x="21600" y="9031"/>
                </a:cubicBezTo>
                <a:cubicBezTo>
                  <a:pt x="21600" y="9270"/>
                  <a:pt x="12863" y="9464"/>
                  <a:pt x="2085" y="9464"/>
                </a:cubicBezTo>
                <a:lnTo>
                  <a:pt x="0" y="9454"/>
                </a:lnTo>
                <a:lnTo>
                  <a:pt x="0" y="8608"/>
                </a:lnTo>
                <a:cubicBezTo>
                  <a:pt x="662" y="8600"/>
                  <a:pt x="1369" y="8599"/>
                  <a:pt x="2085" y="8599"/>
                </a:cubicBezTo>
                <a:close/>
                <a:moveTo>
                  <a:pt x="2085" y="4307"/>
                </a:moveTo>
                <a:cubicBezTo>
                  <a:pt x="12863" y="4307"/>
                  <a:pt x="21600" y="4501"/>
                  <a:pt x="21600" y="4739"/>
                </a:cubicBezTo>
                <a:cubicBezTo>
                  <a:pt x="21600" y="4978"/>
                  <a:pt x="12863" y="5172"/>
                  <a:pt x="2085" y="5172"/>
                </a:cubicBezTo>
                <a:lnTo>
                  <a:pt x="0" y="5162"/>
                </a:lnTo>
                <a:lnTo>
                  <a:pt x="0" y="4316"/>
                </a:lnTo>
                <a:cubicBezTo>
                  <a:pt x="662" y="4308"/>
                  <a:pt x="1369" y="4307"/>
                  <a:pt x="2085" y="4307"/>
                </a:cubicBezTo>
                <a:close/>
                <a:moveTo>
                  <a:pt x="2085" y="0"/>
                </a:moveTo>
                <a:cubicBezTo>
                  <a:pt x="12863" y="0"/>
                  <a:pt x="21600" y="194"/>
                  <a:pt x="21600" y="432"/>
                </a:cubicBezTo>
                <a:cubicBezTo>
                  <a:pt x="21600" y="671"/>
                  <a:pt x="12863" y="865"/>
                  <a:pt x="2085" y="865"/>
                </a:cubicBezTo>
                <a:lnTo>
                  <a:pt x="0" y="855"/>
                </a:lnTo>
                <a:lnTo>
                  <a:pt x="0" y="9"/>
                </a:lnTo>
                <a:cubicBezTo>
                  <a:pt x="662" y="1"/>
                  <a:pt x="1369" y="0"/>
                  <a:pt x="2085" y="0"/>
                </a:cubicBezTo>
                <a:close/>
              </a:path>
            </a:pathLst>
          </a:custGeom>
          <a:solidFill>
            <a:srgbClr val="FFFFFF"/>
          </a:solidFill>
          <a:ln w="12700">
            <a:miter lim="400000"/>
          </a:ln>
        </p:spPr>
        <p:txBody>
          <a:bodyPr lIns="45718" tIns="45718" rIns="45718" bIns="45718"/>
          <a:lstStyle/>
          <a:p>
            <a:pPr/>
          </a:p>
        </p:txBody>
      </p:sp>
      <p:sp>
        <p:nvSpPr>
          <p:cNvPr id="546" name="Oval 593"/>
          <p:cNvSpPr/>
          <p:nvPr/>
        </p:nvSpPr>
        <p:spPr>
          <a:xfrm>
            <a:off x="766731" y="331697"/>
            <a:ext cx="169755" cy="169753"/>
          </a:xfrm>
          <a:prstGeom prst="ellipse">
            <a:avLst/>
          </a:prstGeom>
          <a:solidFill>
            <a:srgbClr val="FFFFFF"/>
          </a:solidFill>
          <a:ln w="12700">
            <a:miter lim="400000"/>
          </a:ln>
        </p:spPr>
        <p:txBody>
          <a:bodyPr lIns="45718" tIns="45718" rIns="45718" bIns="45718"/>
          <a:lstStyle/>
          <a:p>
            <a:pPr/>
          </a:p>
        </p:txBody>
      </p:sp>
      <p:sp>
        <p:nvSpPr>
          <p:cNvPr id="547" name="Oval 594"/>
          <p:cNvSpPr/>
          <p:nvPr/>
        </p:nvSpPr>
        <p:spPr>
          <a:xfrm>
            <a:off x="1609269" y="331697"/>
            <a:ext cx="169755" cy="169753"/>
          </a:xfrm>
          <a:prstGeom prst="ellipse">
            <a:avLst/>
          </a:prstGeom>
          <a:solidFill>
            <a:srgbClr val="FFFFFF"/>
          </a:solidFill>
          <a:ln w="12700">
            <a:miter lim="400000"/>
          </a:ln>
        </p:spPr>
        <p:txBody>
          <a:bodyPr lIns="45718" tIns="45718" rIns="45718" bIns="45718"/>
          <a:lstStyle/>
          <a:p>
            <a:pPr/>
          </a:p>
        </p:txBody>
      </p:sp>
      <p:sp>
        <p:nvSpPr>
          <p:cNvPr id="548" name="Oval 595"/>
          <p:cNvSpPr/>
          <p:nvPr/>
        </p:nvSpPr>
        <p:spPr>
          <a:xfrm>
            <a:off x="2451811" y="331697"/>
            <a:ext cx="169755" cy="169753"/>
          </a:xfrm>
          <a:prstGeom prst="ellipse">
            <a:avLst/>
          </a:prstGeom>
          <a:solidFill>
            <a:srgbClr val="FFFFFF"/>
          </a:solidFill>
          <a:ln w="12700">
            <a:miter lim="400000"/>
          </a:ln>
        </p:spPr>
        <p:txBody>
          <a:bodyPr lIns="45718" tIns="45718" rIns="45718" bIns="45718"/>
          <a:lstStyle/>
          <a:p>
            <a:pPr/>
          </a:p>
        </p:txBody>
      </p:sp>
      <p:sp>
        <p:nvSpPr>
          <p:cNvPr id="549" name="Oval 596"/>
          <p:cNvSpPr/>
          <p:nvPr/>
        </p:nvSpPr>
        <p:spPr>
          <a:xfrm>
            <a:off x="3294350" y="331697"/>
            <a:ext cx="169755" cy="169753"/>
          </a:xfrm>
          <a:prstGeom prst="ellipse">
            <a:avLst/>
          </a:prstGeom>
          <a:solidFill>
            <a:srgbClr val="FFFFFF"/>
          </a:solidFill>
          <a:ln w="12700">
            <a:miter lim="400000"/>
          </a:ln>
        </p:spPr>
        <p:txBody>
          <a:bodyPr lIns="45718" tIns="45718" rIns="45718" bIns="45718"/>
          <a:lstStyle/>
          <a:p>
            <a:pPr/>
          </a:p>
        </p:txBody>
      </p:sp>
      <p:sp>
        <p:nvSpPr>
          <p:cNvPr id="550" name="Oval 597"/>
          <p:cNvSpPr/>
          <p:nvPr/>
        </p:nvSpPr>
        <p:spPr>
          <a:xfrm>
            <a:off x="4136890" y="331697"/>
            <a:ext cx="169755" cy="169753"/>
          </a:xfrm>
          <a:prstGeom prst="ellipse">
            <a:avLst/>
          </a:prstGeom>
          <a:solidFill>
            <a:srgbClr val="FFFFFF"/>
          </a:solidFill>
          <a:ln w="12700">
            <a:miter lim="400000"/>
          </a:ln>
        </p:spPr>
        <p:txBody>
          <a:bodyPr lIns="45718" tIns="45718" rIns="45718" bIns="45718"/>
          <a:lstStyle/>
          <a:p>
            <a:pPr/>
          </a:p>
        </p:txBody>
      </p:sp>
      <p:sp>
        <p:nvSpPr>
          <p:cNvPr id="551" name="Oval 598"/>
          <p:cNvSpPr/>
          <p:nvPr/>
        </p:nvSpPr>
        <p:spPr>
          <a:xfrm>
            <a:off x="4979430" y="331697"/>
            <a:ext cx="169755" cy="169753"/>
          </a:xfrm>
          <a:prstGeom prst="ellipse">
            <a:avLst/>
          </a:prstGeom>
          <a:solidFill>
            <a:srgbClr val="FFFFFF"/>
          </a:solidFill>
          <a:ln w="12700">
            <a:miter lim="400000"/>
          </a:ln>
        </p:spPr>
        <p:txBody>
          <a:bodyPr lIns="45718" tIns="45718" rIns="45718" bIns="45718"/>
          <a:lstStyle/>
          <a:p>
            <a:pPr/>
          </a:p>
        </p:txBody>
      </p:sp>
      <p:sp>
        <p:nvSpPr>
          <p:cNvPr id="552" name="Oval 599"/>
          <p:cNvSpPr/>
          <p:nvPr/>
        </p:nvSpPr>
        <p:spPr>
          <a:xfrm>
            <a:off x="5821969" y="331697"/>
            <a:ext cx="169755" cy="169753"/>
          </a:xfrm>
          <a:prstGeom prst="ellipse">
            <a:avLst/>
          </a:prstGeom>
          <a:solidFill>
            <a:srgbClr val="FFFFFF"/>
          </a:solidFill>
          <a:ln w="12700">
            <a:miter lim="400000"/>
          </a:ln>
        </p:spPr>
        <p:txBody>
          <a:bodyPr lIns="45718" tIns="45718" rIns="45718" bIns="45718"/>
          <a:lstStyle/>
          <a:p>
            <a:pPr/>
          </a:p>
        </p:txBody>
      </p:sp>
      <p:sp>
        <p:nvSpPr>
          <p:cNvPr id="553" name="Oval 600"/>
          <p:cNvSpPr/>
          <p:nvPr/>
        </p:nvSpPr>
        <p:spPr>
          <a:xfrm>
            <a:off x="8349591" y="331697"/>
            <a:ext cx="169755" cy="169753"/>
          </a:xfrm>
          <a:prstGeom prst="ellipse">
            <a:avLst/>
          </a:prstGeom>
          <a:solidFill>
            <a:srgbClr val="FFFFFF"/>
          </a:solidFill>
          <a:ln w="12700">
            <a:miter lim="400000"/>
          </a:ln>
        </p:spPr>
        <p:txBody>
          <a:bodyPr lIns="45718" tIns="45718" rIns="45718" bIns="45718"/>
          <a:lstStyle/>
          <a:p>
            <a:pPr/>
          </a:p>
        </p:txBody>
      </p:sp>
      <p:sp>
        <p:nvSpPr>
          <p:cNvPr id="554" name="Oval 601"/>
          <p:cNvSpPr/>
          <p:nvPr/>
        </p:nvSpPr>
        <p:spPr>
          <a:xfrm>
            <a:off x="7507051" y="331697"/>
            <a:ext cx="169755" cy="169753"/>
          </a:xfrm>
          <a:prstGeom prst="ellipse">
            <a:avLst/>
          </a:prstGeom>
          <a:solidFill>
            <a:srgbClr val="FFFFFF"/>
          </a:solidFill>
          <a:ln w="12700">
            <a:miter lim="400000"/>
          </a:ln>
        </p:spPr>
        <p:txBody>
          <a:bodyPr lIns="45718" tIns="45718" rIns="45718" bIns="45718"/>
          <a:lstStyle/>
          <a:p>
            <a:pPr/>
          </a:p>
        </p:txBody>
      </p:sp>
      <p:sp>
        <p:nvSpPr>
          <p:cNvPr id="555" name="Oval 602"/>
          <p:cNvSpPr/>
          <p:nvPr/>
        </p:nvSpPr>
        <p:spPr>
          <a:xfrm>
            <a:off x="10034671" y="331697"/>
            <a:ext cx="169755" cy="169753"/>
          </a:xfrm>
          <a:prstGeom prst="ellipse">
            <a:avLst/>
          </a:prstGeom>
          <a:solidFill>
            <a:srgbClr val="FFFFFF"/>
          </a:solidFill>
          <a:ln w="12700">
            <a:miter lim="400000"/>
          </a:ln>
        </p:spPr>
        <p:txBody>
          <a:bodyPr lIns="45718" tIns="45718" rIns="45718" bIns="45718"/>
          <a:lstStyle/>
          <a:p>
            <a:pPr/>
          </a:p>
        </p:txBody>
      </p:sp>
      <p:sp>
        <p:nvSpPr>
          <p:cNvPr id="556" name="Oval 603"/>
          <p:cNvSpPr/>
          <p:nvPr/>
        </p:nvSpPr>
        <p:spPr>
          <a:xfrm>
            <a:off x="9192131" y="331697"/>
            <a:ext cx="169755" cy="169753"/>
          </a:xfrm>
          <a:prstGeom prst="ellipse">
            <a:avLst/>
          </a:prstGeom>
          <a:solidFill>
            <a:srgbClr val="FFFFFF"/>
          </a:solidFill>
          <a:ln w="12700">
            <a:miter lim="400000"/>
          </a:ln>
        </p:spPr>
        <p:txBody>
          <a:bodyPr lIns="45718" tIns="45718" rIns="45718" bIns="45718"/>
          <a:lstStyle/>
          <a:p>
            <a:pPr/>
          </a:p>
        </p:txBody>
      </p:sp>
      <p:sp>
        <p:nvSpPr>
          <p:cNvPr id="557" name="Oval 604"/>
          <p:cNvSpPr/>
          <p:nvPr/>
        </p:nvSpPr>
        <p:spPr>
          <a:xfrm>
            <a:off x="11719748" y="331697"/>
            <a:ext cx="169755" cy="169753"/>
          </a:xfrm>
          <a:prstGeom prst="ellipse">
            <a:avLst/>
          </a:prstGeom>
          <a:solidFill>
            <a:srgbClr val="FFFFFF"/>
          </a:solidFill>
          <a:ln w="12700">
            <a:miter lim="400000"/>
          </a:ln>
        </p:spPr>
        <p:txBody>
          <a:bodyPr lIns="45718" tIns="45718" rIns="45718" bIns="45718"/>
          <a:lstStyle/>
          <a:p>
            <a:pPr/>
          </a:p>
        </p:txBody>
      </p:sp>
      <p:sp>
        <p:nvSpPr>
          <p:cNvPr id="558" name="Oval 605"/>
          <p:cNvSpPr/>
          <p:nvPr/>
        </p:nvSpPr>
        <p:spPr>
          <a:xfrm>
            <a:off x="10877211" y="331697"/>
            <a:ext cx="169755" cy="169753"/>
          </a:xfrm>
          <a:prstGeom prst="ellipse">
            <a:avLst/>
          </a:prstGeom>
          <a:solidFill>
            <a:srgbClr val="FFFFFF"/>
          </a:solidFill>
          <a:ln w="12700">
            <a:miter lim="400000"/>
          </a:ln>
        </p:spPr>
        <p:txBody>
          <a:bodyPr lIns="45718" tIns="45718" rIns="45718" bIns="45718"/>
          <a:lstStyle/>
          <a:p>
            <a:pPr/>
          </a:p>
        </p:txBody>
      </p:sp>
      <p:sp>
        <p:nvSpPr>
          <p:cNvPr id="559" name="Teardrop 3"/>
          <p:cNvSpPr/>
          <p:nvPr/>
        </p:nvSpPr>
        <p:spPr>
          <a:xfrm flipH="1" flipV="1" rot="5400000">
            <a:off x="602118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0" name="Teardrop 3"/>
          <p:cNvSpPr/>
          <p:nvPr/>
        </p:nvSpPr>
        <p:spPr>
          <a:xfrm flipH="1" flipV="1" rot="5400000">
            <a:off x="965942" y="530229"/>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1" name="Teardrop 3"/>
          <p:cNvSpPr/>
          <p:nvPr/>
        </p:nvSpPr>
        <p:spPr>
          <a:xfrm flipH="1" flipV="1" rot="5400000">
            <a:off x="180848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2" name="Teardrop 3"/>
          <p:cNvSpPr/>
          <p:nvPr/>
        </p:nvSpPr>
        <p:spPr>
          <a:xfrm flipH="1" flipV="1" rot="5400000">
            <a:off x="2651020"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3" name="Teardrop 3"/>
          <p:cNvSpPr/>
          <p:nvPr/>
        </p:nvSpPr>
        <p:spPr>
          <a:xfrm flipH="1" flipV="1" rot="5400000">
            <a:off x="3493561"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4" name="Teardrop 3"/>
          <p:cNvSpPr/>
          <p:nvPr/>
        </p:nvSpPr>
        <p:spPr>
          <a:xfrm flipH="1" flipV="1" rot="5400000">
            <a:off x="4336100" y="530229"/>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5" name="Teardrop 3"/>
          <p:cNvSpPr/>
          <p:nvPr/>
        </p:nvSpPr>
        <p:spPr>
          <a:xfrm flipH="1" flipV="1" rot="5400000">
            <a:off x="517864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6" name="Teardrop 3"/>
          <p:cNvSpPr/>
          <p:nvPr/>
        </p:nvSpPr>
        <p:spPr>
          <a:xfrm flipH="1" flipV="1" rot="5400000">
            <a:off x="770626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7" name="Teardrop 3"/>
          <p:cNvSpPr/>
          <p:nvPr/>
        </p:nvSpPr>
        <p:spPr>
          <a:xfrm flipH="1" flipV="1" rot="5400000">
            <a:off x="686372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8" name="Teardrop 3"/>
          <p:cNvSpPr/>
          <p:nvPr/>
        </p:nvSpPr>
        <p:spPr>
          <a:xfrm flipH="1" flipV="1" rot="5400000">
            <a:off x="939134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69" name="Teardrop 3"/>
          <p:cNvSpPr/>
          <p:nvPr/>
        </p:nvSpPr>
        <p:spPr>
          <a:xfrm flipH="1" flipV="1" rot="5400000">
            <a:off x="854880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70" name="Teardrop 3"/>
          <p:cNvSpPr/>
          <p:nvPr/>
        </p:nvSpPr>
        <p:spPr>
          <a:xfrm flipH="1" flipV="1" rot="5400000">
            <a:off x="11076420"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71" name="Teardrop 3"/>
          <p:cNvSpPr/>
          <p:nvPr/>
        </p:nvSpPr>
        <p:spPr>
          <a:xfrm flipH="1" flipV="1" rot="5400000">
            <a:off x="10233882" y="53022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72" name="Teardrop 3"/>
          <p:cNvSpPr/>
          <p:nvPr/>
        </p:nvSpPr>
        <p:spPr>
          <a:xfrm flipH="1" flipV="1" rot="5400000">
            <a:off x="123400" y="530229"/>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573" name="Teardrop 3"/>
          <p:cNvSpPr/>
          <p:nvPr/>
        </p:nvSpPr>
        <p:spPr>
          <a:xfrm flipH="1" flipV="1" rot="5400000">
            <a:off x="11760003" y="685578"/>
            <a:ext cx="595782"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2"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2" y="5899"/>
                </a:cubicBezTo>
                <a:cubicBezTo>
                  <a:pt x="14308" y="5899"/>
                  <a:pt x="12838" y="9164"/>
                  <a:pt x="12838" y="13192"/>
                </a:cubicBezTo>
                <a:cubicBezTo>
                  <a:pt x="12851" y="14731"/>
                  <a:pt x="12661" y="16678"/>
                  <a:pt x="12183"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9"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6"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6"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AB651E"/>
          </a:solidFill>
          <a:ln w="12700">
            <a:miter lim="400000"/>
          </a:ln>
        </p:spPr>
        <p:txBody>
          <a:bodyPr lIns="45718" tIns="45718" rIns="45718" bIns="45718"/>
          <a:lstStyle/>
          <a:p>
            <a:pPr/>
          </a:p>
        </p:txBody>
      </p:sp>
      <p:sp>
        <p:nvSpPr>
          <p:cNvPr id="574" name="Oval 621"/>
          <p:cNvSpPr/>
          <p:nvPr/>
        </p:nvSpPr>
        <p:spPr>
          <a:xfrm>
            <a:off x="7086651" y="751015"/>
            <a:ext cx="169755" cy="169753"/>
          </a:xfrm>
          <a:prstGeom prst="ellipse">
            <a:avLst/>
          </a:prstGeom>
          <a:solidFill>
            <a:srgbClr val="FFFFFF"/>
          </a:solidFill>
          <a:ln w="12700">
            <a:miter lim="400000"/>
          </a:ln>
        </p:spPr>
        <p:txBody>
          <a:bodyPr lIns="45718" tIns="45718" rIns="45718" bIns="45718"/>
          <a:lstStyle/>
          <a:p>
            <a:pPr/>
          </a:p>
        </p:txBody>
      </p:sp>
      <p:sp>
        <p:nvSpPr>
          <p:cNvPr id="575" name="Oval 622"/>
          <p:cNvSpPr/>
          <p:nvPr/>
        </p:nvSpPr>
        <p:spPr>
          <a:xfrm>
            <a:off x="346333" y="751015"/>
            <a:ext cx="169755" cy="169753"/>
          </a:xfrm>
          <a:prstGeom prst="ellipse">
            <a:avLst/>
          </a:prstGeom>
          <a:solidFill>
            <a:srgbClr val="FFFFFF"/>
          </a:solidFill>
          <a:ln w="12700">
            <a:miter lim="400000"/>
          </a:ln>
        </p:spPr>
        <p:txBody>
          <a:bodyPr lIns="45718" tIns="45718" rIns="45718" bIns="45718"/>
          <a:lstStyle/>
          <a:p>
            <a:pPr/>
          </a:p>
        </p:txBody>
      </p:sp>
      <p:sp>
        <p:nvSpPr>
          <p:cNvPr id="576" name="Oval 623"/>
          <p:cNvSpPr/>
          <p:nvPr/>
        </p:nvSpPr>
        <p:spPr>
          <a:xfrm>
            <a:off x="1188872" y="751015"/>
            <a:ext cx="169755" cy="169753"/>
          </a:xfrm>
          <a:prstGeom prst="ellipse">
            <a:avLst/>
          </a:prstGeom>
          <a:solidFill>
            <a:srgbClr val="FFFFFF"/>
          </a:solidFill>
          <a:ln w="12700">
            <a:miter lim="400000"/>
          </a:ln>
        </p:spPr>
        <p:txBody>
          <a:bodyPr lIns="45718" tIns="45718" rIns="45718" bIns="45718"/>
          <a:lstStyle/>
          <a:p>
            <a:pPr/>
          </a:p>
        </p:txBody>
      </p:sp>
      <p:sp>
        <p:nvSpPr>
          <p:cNvPr id="577" name="Oval 624"/>
          <p:cNvSpPr/>
          <p:nvPr/>
        </p:nvSpPr>
        <p:spPr>
          <a:xfrm>
            <a:off x="2031413" y="751015"/>
            <a:ext cx="169755" cy="169753"/>
          </a:xfrm>
          <a:prstGeom prst="ellipse">
            <a:avLst/>
          </a:prstGeom>
          <a:solidFill>
            <a:srgbClr val="FFFFFF"/>
          </a:solidFill>
          <a:ln w="12700">
            <a:miter lim="400000"/>
          </a:ln>
        </p:spPr>
        <p:txBody>
          <a:bodyPr lIns="45718" tIns="45718" rIns="45718" bIns="45718"/>
          <a:lstStyle/>
          <a:p>
            <a:pPr/>
          </a:p>
        </p:txBody>
      </p:sp>
      <p:sp>
        <p:nvSpPr>
          <p:cNvPr id="578" name="Oval 625"/>
          <p:cNvSpPr/>
          <p:nvPr/>
        </p:nvSpPr>
        <p:spPr>
          <a:xfrm>
            <a:off x="2873953" y="751015"/>
            <a:ext cx="169755" cy="169753"/>
          </a:xfrm>
          <a:prstGeom prst="ellipse">
            <a:avLst/>
          </a:prstGeom>
          <a:solidFill>
            <a:srgbClr val="FFFFFF"/>
          </a:solidFill>
          <a:ln w="12700">
            <a:miter lim="400000"/>
          </a:ln>
        </p:spPr>
        <p:txBody>
          <a:bodyPr lIns="45718" tIns="45718" rIns="45718" bIns="45718"/>
          <a:lstStyle/>
          <a:p>
            <a:pPr/>
          </a:p>
        </p:txBody>
      </p:sp>
      <p:sp>
        <p:nvSpPr>
          <p:cNvPr id="579" name="Oval 626"/>
          <p:cNvSpPr/>
          <p:nvPr/>
        </p:nvSpPr>
        <p:spPr>
          <a:xfrm>
            <a:off x="3716492" y="751015"/>
            <a:ext cx="169755" cy="169753"/>
          </a:xfrm>
          <a:prstGeom prst="ellipse">
            <a:avLst/>
          </a:prstGeom>
          <a:solidFill>
            <a:srgbClr val="FFFFFF"/>
          </a:solidFill>
          <a:ln w="12700">
            <a:miter lim="400000"/>
          </a:ln>
        </p:spPr>
        <p:txBody>
          <a:bodyPr lIns="45718" tIns="45718" rIns="45718" bIns="45718"/>
          <a:lstStyle/>
          <a:p>
            <a:pPr/>
          </a:p>
        </p:txBody>
      </p:sp>
      <p:sp>
        <p:nvSpPr>
          <p:cNvPr id="580" name="Oval 627"/>
          <p:cNvSpPr/>
          <p:nvPr/>
        </p:nvSpPr>
        <p:spPr>
          <a:xfrm>
            <a:off x="4559032" y="751015"/>
            <a:ext cx="169755" cy="169753"/>
          </a:xfrm>
          <a:prstGeom prst="ellipse">
            <a:avLst/>
          </a:prstGeom>
          <a:solidFill>
            <a:srgbClr val="FFFFFF"/>
          </a:solidFill>
          <a:ln w="12700">
            <a:miter lim="400000"/>
          </a:ln>
        </p:spPr>
        <p:txBody>
          <a:bodyPr lIns="45718" tIns="45718" rIns="45718" bIns="45718"/>
          <a:lstStyle/>
          <a:p>
            <a:pPr/>
          </a:p>
        </p:txBody>
      </p:sp>
      <p:sp>
        <p:nvSpPr>
          <p:cNvPr id="581" name="Oval 628"/>
          <p:cNvSpPr/>
          <p:nvPr/>
        </p:nvSpPr>
        <p:spPr>
          <a:xfrm>
            <a:off x="5401573" y="751015"/>
            <a:ext cx="169755" cy="169753"/>
          </a:xfrm>
          <a:prstGeom prst="ellipse">
            <a:avLst/>
          </a:prstGeom>
          <a:solidFill>
            <a:srgbClr val="FFFFFF"/>
          </a:solidFill>
          <a:ln w="12700">
            <a:miter lim="400000"/>
          </a:ln>
        </p:spPr>
        <p:txBody>
          <a:bodyPr lIns="45718" tIns="45718" rIns="45718" bIns="45718"/>
          <a:lstStyle/>
          <a:p>
            <a:pPr/>
          </a:p>
        </p:txBody>
      </p:sp>
      <p:sp>
        <p:nvSpPr>
          <p:cNvPr id="582" name="Oval 629"/>
          <p:cNvSpPr/>
          <p:nvPr/>
        </p:nvSpPr>
        <p:spPr>
          <a:xfrm>
            <a:off x="6244113" y="751015"/>
            <a:ext cx="169755" cy="169753"/>
          </a:xfrm>
          <a:prstGeom prst="ellipse">
            <a:avLst/>
          </a:prstGeom>
          <a:solidFill>
            <a:srgbClr val="FFFFFF"/>
          </a:solidFill>
          <a:ln w="12700">
            <a:miter lim="400000"/>
          </a:ln>
        </p:spPr>
        <p:txBody>
          <a:bodyPr lIns="45718" tIns="45718" rIns="45718" bIns="45718"/>
          <a:lstStyle/>
          <a:p>
            <a:pPr/>
          </a:p>
        </p:txBody>
      </p:sp>
      <p:sp>
        <p:nvSpPr>
          <p:cNvPr id="583" name="Oval 630"/>
          <p:cNvSpPr/>
          <p:nvPr/>
        </p:nvSpPr>
        <p:spPr>
          <a:xfrm>
            <a:off x="8771732" y="751015"/>
            <a:ext cx="169755" cy="169753"/>
          </a:xfrm>
          <a:prstGeom prst="ellipse">
            <a:avLst/>
          </a:prstGeom>
          <a:solidFill>
            <a:srgbClr val="FFFFFF"/>
          </a:solidFill>
          <a:ln w="12700">
            <a:miter lim="400000"/>
          </a:ln>
        </p:spPr>
        <p:txBody>
          <a:bodyPr lIns="45718" tIns="45718" rIns="45718" bIns="45718"/>
          <a:lstStyle/>
          <a:p>
            <a:pPr/>
          </a:p>
        </p:txBody>
      </p:sp>
      <p:sp>
        <p:nvSpPr>
          <p:cNvPr id="584" name="Oval 631"/>
          <p:cNvSpPr/>
          <p:nvPr/>
        </p:nvSpPr>
        <p:spPr>
          <a:xfrm>
            <a:off x="7929191" y="751015"/>
            <a:ext cx="169755" cy="169753"/>
          </a:xfrm>
          <a:prstGeom prst="ellipse">
            <a:avLst/>
          </a:prstGeom>
          <a:solidFill>
            <a:srgbClr val="FFFFFF"/>
          </a:solidFill>
          <a:ln w="12700">
            <a:miter lim="400000"/>
          </a:ln>
        </p:spPr>
        <p:txBody>
          <a:bodyPr lIns="45718" tIns="45718" rIns="45718" bIns="45718"/>
          <a:lstStyle/>
          <a:p>
            <a:pPr/>
          </a:p>
        </p:txBody>
      </p:sp>
      <p:sp>
        <p:nvSpPr>
          <p:cNvPr id="585" name="Oval 632"/>
          <p:cNvSpPr/>
          <p:nvPr/>
        </p:nvSpPr>
        <p:spPr>
          <a:xfrm>
            <a:off x="10456812" y="751015"/>
            <a:ext cx="169755" cy="169753"/>
          </a:xfrm>
          <a:prstGeom prst="ellipse">
            <a:avLst/>
          </a:prstGeom>
          <a:solidFill>
            <a:srgbClr val="FFFFFF"/>
          </a:solidFill>
          <a:ln w="12700">
            <a:miter lim="400000"/>
          </a:ln>
        </p:spPr>
        <p:txBody>
          <a:bodyPr lIns="45718" tIns="45718" rIns="45718" bIns="45718"/>
          <a:lstStyle/>
          <a:p>
            <a:pPr/>
          </a:p>
        </p:txBody>
      </p:sp>
      <p:sp>
        <p:nvSpPr>
          <p:cNvPr id="586" name="Oval 633"/>
          <p:cNvSpPr/>
          <p:nvPr/>
        </p:nvSpPr>
        <p:spPr>
          <a:xfrm>
            <a:off x="9614272" y="751015"/>
            <a:ext cx="169755" cy="169753"/>
          </a:xfrm>
          <a:prstGeom prst="ellipse">
            <a:avLst/>
          </a:prstGeom>
          <a:solidFill>
            <a:srgbClr val="FFFFFF"/>
          </a:solidFill>
          <a:ln w="12700">
            <a:miter lim="400000"/>
          </a:ln>
        </p:spPr>
        <p:txBody>
          <a:bodyPr lIns="45718" tIns="45718" rIns="45718" bIns="45718"/>
          <a:lstStyle/>
          <a:p>
            <a:pPr/>
          </a:p>
        </p:txBody>
      </p:sp>
      <p:sp>
        <p:nvSpPr>
          <p:cNvPr id="587" name="Oval 860"/>
          <p:cNvSpPr/>
          <p:nvPr/>
        </p:nvSpPr>
        <p:spPr>
          <a:xfrm>
            <a:off x="12141892" y="758851"/>
            <a:ext cx="50111" cy="353843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659"/>
                </a:moveTo>
                <a:lnTo>
                  <a:pt x="21600" y="21600"/>
                </a:lnTo>
                <a:cubicBezTo>
                  <a:pt x="8835" y="21521"/>
                  <a:pt x="0" y="21340"/>
                  <a:pt x="0" y="21130"/>
                </a:cubicBezTo>
                <a:cubicBezTo>
                  <a:pt x="0" y="20920"/>
                  <a:pt x="8835" y="20739"/>
                  <a:pt x="21600" y="20659"/>
                </a:cubicBezTo>
                <a:close/>
                <a:moveTo>
                  <a:pt x="21600" y="15495"/>
                </a:moveTo>
                <a:lnTo>
                  <a:pt x="21600" y="16436"/>
                </a:lnTo>
                <a:cubicBezTo>
                  <a:pt x="8835" y="16356"/>
                  <a:pt x="0" y="16176"/>
                  <a:pt x="0" y="15965"/>
                </a:cubicBezTo>
                <a:cubicBezTo>
                  <a:pt x="0" y="15755"/>
                  <a:pt x="8835" y="15574"/>
                  <a:pt x="21600" y="15495"/>
                </a:cubicBezTo>
                <a:close/>
                <a:moveTo>
                  <a:pt x="21600" y="10305"/>
                </a:moveTo>
                <a:lnTo>
                  <a:pt x="21600" y="11245"/>
                </a:lnTo>
                <a:cubicBezTo>
                  <a:pt x="8835" y="11166"/>
                  <a:pt x="0" y="10985"/>
                  <a:pt x="0" y="10775"/>
                </a:cubicBezTo>
                <a:cubicBezTo>
                  <a:pt x="0" y="10565"/>
                  <a:pt x="8835" y="10384"/>
                  <a:pt x="21600" y="10305"/>
                </a:cubicBezTo>
                <a:close/>
                <a:moveTo>
                  <a:pt x="21600" y="5161"/>
                </a:moveTo>
                <a:lnTo>
                  <a:pt x="21600" y="6102"/>
                </a:lnTo>
                <a:cubicBezTo>
                  <a:pt x="8835" y="6023"/>
                  <a:pt x="0" y="5842"/>
                  <a:pt x="0" y="5632"/>
                </a:cubicBezTo>
                <a:cubicBezTo>
                  <a:pt x="0" y="5421"/>
                  <a:pt x="8835" y="5240"/>
                  <a:pt x="21600" y="5161"/>
                </a:cubicBezTo>
                <a:close/>
                <a:moveTo>
                  <a:pt x="21600" y="0"/>
                </a:moveTo>
                <a:lnTo>
                  <a:pt x="21600" y="941"/>
                </a:lnTo>
                <a:cubicBezTo>
                  <a:pt x="8835" y="861"/>
                  <a:pt x="0" y="680"/>
                  <a:pt x="0" y="470"/>
                </a:cubicBezTo>
                <a:cubicBezTo>
                  <a:pt x="0" y="260"/>
                  <a:pt x="8835" y="79"/>
                  <a:pt x="21600" y="0"/>
                </a:cubicBezTo>
                <a:close/>
              </a:path>
            </a:pathLst>
          </a:custGeom>
          <a:solidFill>
            <a:srgbClr val="FFFFFF"/>
          </a:solidFill>
          <a:ln w="12700">
            <a:miter lim="400000"/>
          </a:ln>
        </p:spPr>
        <p:txBody>
          <a:bodyPr lIns="45718" tIns="45718" rIns="45718" bIns="45718"/>
          <a:lstStyle/>
          <a:p>
            <a:pPr/>
          </a:p>
        </p:txBody>
      </p:sp>
      <p:sp>
        <p:nvSpPr>
          <p:cNvPr id="588" name="Oval 635"/>
          <p:cNvSpPr/>
          <p:nvPr/>
        </p:nvSpPr>
        <p:spPr>
          <a:xfrm>
            <a:off x="11299352" y="751015"/>
            <a:ext cx="169755" cy="169753"/>
          </a:xfrm>
          <a:prstGeom prst="ellipse">
            <a:avLst/>
          </a:prstGeom>
          <a:solidFill>
            <a:srgbClr val="FFFFFF"/>
          </a:solidFill>
          <a:ln w="12700">
            <a:miter lim="400000"/>
          </a:ln>
        </p:spPr>
        <p:txBody>
          <a:bodyPr lIns="45718" tIns="45718" rIns="45718" bIns="45718"/>
          <a:lstStyle/>
          <a:p>
            <a:pPr/>
          </a:p>
        </p:txBody>
      </p:sp>
      <p:sp>
        <p:nvSpPr>
          <p:cNvPr id="589" name="Teardrop 3"/>
          <p:cNvSpPr/>
          <p:nvPr/>
        </p:nvSpPr>
        <p:spPr>
          <a:xfrm flipH="1" flipV="1" rot="5400000">
            <a:off x="617401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0" name="Teardrop 3"/>
          <p:cNvSpPr/>
          <p:nvPr/>
        </p:nvSpPr>
        <p:spPr>
          <a:xfrm flipH="1" flipV="1" rot="5400000">
            <a:off x="1118772"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1" name="Teardrop 3"/>
          <p:cNvSpPr/>
          <p:nvPr/>
        </p:nvSpPr>
        <p:spPr>
          <a:xfrm flipH="1" flipV="1" rot="5400000">
            <a:off x="196131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2" name="Teardrop 3"/>
          <p:cNvSpPr/>
          <p:nvPr/>
        </p:nvSpPr>
        <p:spPr>
          <a:xfrm flipH="1" flipV="1" rot="5400000">
            <a:off x="280385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3" name="Teardrop 3"/>
          <p:cNvSpPr/>
          <p:nvPr/>
        </p:nvSpPr>
        <p:spPr>
          <a:xfrm flipH="1" flipV="1" rot="5400000">
            <a:off x="3646392"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4" name="Teardrop 3"/>
          <p:cNvSpPr/>
          <p:nvPr/>
        </p:nvSpPr>
        <p:spPr>
          <a:xfrm flipH="1" flipV="1" rot="5400000">
            <a:off x="4488931"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5" name="Teardrop 3"/>
          <p:cNvSpPr/>
          <p:nvPr/>
        </p:nvSpPr>
        <p:spPr>
          <a:xfrm flipH="1" flipV="1" rot="5400000">
            <a:off x="533147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6" name="Teardrop 3"/>
          <p:cNvSpPr/>
          <p:nvPr/>
        </p:nvSpPr>
        <p:spPr>
          <a:xfrm flipH="1" flipV="1" rot="5400000">
            <a:off x="785909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7" name="Teardrop 3"/>
          <p:cNvSpPr/>
          <p:nvPr/>
        </p:nvSpPr>
        <p:spPr>
          <a:xfrm flipH="1" flipV="1" rot="5400000">
            <a:off x="701655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8"/>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8" name="Teardrop 3"/>
          <p:cNvSpPr/>
          <p:nvPr/>
        </p:nvSpPr>
        <p:spPr>
          <a:xfrm flipH="1" flipV="1" rot="5400000">
            <a:off x="954417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4"/>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599" name="Teardrop 3"/>
          <p:cNvSpPr/>
          <p:nvPr/>
        </p:nvSpPr>
        <p:spPr>
          <a:xfrm flipH="1" flipV="1" rot="5400000">
            <a:off x="870163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4"/>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600" name="Teardrop 3"/>
          <p:cNvSpPr/>
          <p:nvPr/>
        </p:nvSpPr>
        <p:spPr>
          <a:xfrm flipH="1" flipV="1" rot="5400000">
            <a:off x="11229251"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4"/>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601" name="Teardrop 3"/>
          <p:cNvSpPr/>
          <p:nvPr/>
        </p:nvSpPr>
        <p:spPr>
          <a:xfrm flipH="1" flipV="1" rot="5400000">
            <a:off x="10386713"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4"/>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602" name="Teardrop 3"/>
          <p:cNvSpPr/>
          <p:nvPr/>
        </p:nvSpPr>
        <p:spPr>
          <a:xfrm flipH="1" flipV="1" rot="5400000">
            <a:off x="276231" y="-163078"/>
            <a:ext cx="306988"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154" y="11670"/>
                </a:moveTo>
                <a:cubicBezTo>
                  <a:pt x="14830" y="11098"/>
                  <a:pt x="14824" y="10491"/>
                  <a:pt x="15139" y="9918"/>
                </a:cubicBezTo>
                <a:cubicBezTo>
                  <a:pt x="14439" y="9342"/>
                  <a:pt x="13315" y="9208"/>
                  <a:pt x="11486" y="9226"/>
                </a:cubicBezTo>
                <a:cubicBezTo>
                  <a:pt x="9164" y="9226"/>
                  <a:pt x="7100" y="8672"/>
                  <a:pt x="5813" y="7805"/>
                </a:cubicBezTo>
                <a:cubicBezTo>
                  <a:pt x="4651" y="7911"/>
                  <a:pt x="3552" y="8199"/>
                  <a:pt x="2654" y="8648"/>
                </a:cubicBezTo>
                <a:cubicBezTo>
                  <a:pt x="1465" y="9245"/>
                  <a:pt x="844" y="10018"/>
                  <a:pt x="809" y="10799"/>
                </a:cubicBezTo>
                <a:lnTo>
                  <a:pt x="6802" y="10799"/>
                </a:lnTo>
                <a:lnTo>
                  <a:pt x="6802" y="10801"/>
                </a:lnTo>
                <a:lnTo>
                  <a:pt x="809" y="10801"/>
                </a:lnTo>
                <a:cubicBezTo>
                  <a:pt x="844" y="11582"/>
                  <a:pt x="1465" y="12355"/>
                  <a:pt x="2654" y="12952"/>
                </a:cubicBezTo>
                <a:cubicBezTo>
                  <a:pt x="3552" y="13401"/>
                  <a:pt x="4650" y="13689"/>
                  <a:pt x="5811" y="13796"/>
                </a:cubicBezTo>
                <a:cubicBezTo>
                  <a:pt x="7098" y="12929"/>
                  <a:pt x="9163" y="12374"/>
                  <a:pt x="11486" y="12374"/>
                </a:cubicBezTo>
                <a:cubicBezTo>
                  <a:pt x="13097" y="12390"/>
                  <a:pt x="14161" y="12288"/>
                  <a:pt x="14871" y="11870"/>
                </a:cubicBezTo>
                <a:cubicBezTo>
                  <a:pt x="14973" y="11810"/>
                  <a:pt x="15067" y="11744"/>
                  <a:pt x="15154" y="11670"/>
                </a:cubicBezTo>
                <a:close/>
                <a:moveTo>
                  <a:pt x="16843" y="8442"/>
                </a:moveTo>
                <a:lnTo>
                  <a:pt x="6883" y="3451"/>
                </a:lnTo>
                <a:cubicBezTo>
                  <a:pt x="5805" y="4015"/>
                  <a:pt x="5153" y="4782"/>
                  <a:pt x="5153" y="5625"/>
                </a:cubicBezTo>
                <a:cubicBezTo>
                  <a:pt x="5153" y="7389"/>
                  <a:pt x="8007" y="8818"/>
                  <a:pt x="11526" y="8818"/>
                </a:cubicBezTo>
                <a:cubicBezTo>
                  <a:pt x="12868" y="8805"/>
                  <a:pt x="14567" y="8990"/>
                  <a:pt x="15472" y="9454"/>
                </a:cubicBezTo>
                <a:cubicBezTo>
                  <a:pt x="15783" y="9085"/>
                  <a:pt x="16244" y="8742"/>
                  <a:pt x="16843" y="8442"/>
                </a:cubicBezTo>
                <a:close/>
                <a:moveTo>
                  <a:pt x="16844" y="13158"/>
                </a:moveTo>
                <a:cubicBezTo>
                  <a:pt x="16244" y="12858"/>
                  <a:pt x="15783" y="12515"/>
                  <a:pt x="15476" y="12144"/>
                </a:cubicBezTo>
                <a:cubicBezTo>
                  <a:pt x="14572" y="12610"/>
                  <a:pt x="12870" y="12795"/>
                  <a:pt x="11526" y="12782"/>
                </a:cubicBezTo>
                <a:cubicBezTo>
                  <a:pt x="8007" y="12782"/>
                  <a:pt x="5153" y="14212"/>
                  <a:pt x="5153" y="15975"/>
                </a:cubicBezTo>
                <a:cubicBezTo>
                  <a:pt x="5153" y="16818"/>
                  <a:pt x="5805" y="17585"/>
                  <a:pt x="6883" y="18149"/>
                </a:cubicBezTo>
                <a:close/>
                <a:moveTo>
                  <a:pt x="18867" y="7753"/>
                </a:moveTo>
                <a:cubicBezTo>
                  <a:pt x="17941" y="7299"/>
                  <a:pt x="17572" y="6448"/>
                  <a:pt x="17598" y="5775"/>
                </a:cubicBezTo>
                <a:cubicBezTo>
                  <a:pt x="17598" y="4012"/>
                  <a:pt x="14745" y="2582"/>
                  <a:pt x="11226" y="2582"/>
                </a:cubicBezTo>
                <a:cubicBezTo>
                  <a:pt x="9543" y="2582"/>
                  <a:pt x="8013" y="2909"/>
                  <a:pt x="6887" y="3449"/>
                </a:cubicBezTo>
                <a:lnTo>
                  <a:pt x="16847" y="8440"/>
                </a:lnTo>
                <a:cubicBezTo>
                  <a:pt x="17446" y="8140"/>
                  <a:pt x="18131" y="7909"/>
                  <a:pt x="18867" y="7753"/>
                </a:cubicBezTo>
                <a:close/>
                <a:moveTo>
                  <a:pt x="18870" y="13846"/>
                </a:moveTo>
                <a:cubicBezTo>
                  <a:pt x="18132" y="13691"/>
                  <a:pt x="17446" y="13460"/>
                  <a:pt x="16847" y="13160"/>
                </a:cubicBezTo>
                <a:lnTo>
                  <a:pt x="6887" y="18151"/>
                </a:lnTo>
                <a:cubicBezTo>
                  <a:pt x="8013" y="18691"/>
                  <a:pt x="9543" y="19018"/>
                  <a:pt x="11226" y="19018"/>
                </a:cubicBezTo>
                <a:cubicBezTo>
                  <a:pt x="12985" y="19018"/>
                  <a:pt x="14579" y="18660"/>
                  <a:pt x="15732" y="18082"/>
                </a:cubicBezTo>
                <a:cubicBezTo>
                  <a:pt x="16885" y="17505"/>
                  <a:pt x="17598" y="16706"/>
                  <a:pt x="17598" y="15825"/>
                </a:cubicBezTo>
                <a:cubicBezTo>
                  <a:pt x="17572" y="15151"/>
                  <a:pt x="17942" y="14298"/>
                  <a:pt x="18870" y="13846"/>
                </a:cubicBezTo>
                <a:close/>
                <a:moveTo>
                  <a:pt x="21600" y="5"/>
                </a:moveTo>
                <a:lnTo>
                  <a:pt x="21600" y="410"/>
                </a:lnTo>
                <a:cubicBezTo>
                  <a:pt x="21585" y="406"/>
                  <a:pt x="21571" y="406"/>
                  <a:pt x="21556" y="405"/>
                </a:cubicBezTo>
                <a:lnTo>
                  <a:pt x="21556" y="3408"/>
                </a:lnTo>
                <a:lnTo>
                  <a:pt x="21551" y="3408"/>
                </a:lnTo>
                <a:lnTo>
                  <a:pt x="21551" y="405"/>
                </a:lnTo>
                <a:cubicBezTo>
                  <a:pt x="19992" y="423"/>
                  <a:pt x="18449" y="734"/>
                  <a:pt x="17260" y="1330"/>
                </a:cubicBezTo>
                <a:cubicBezTo>
                  <a:pt x="16362" y="1780"/>
                  <a:pt x="15788" y="2331"/>
                  <a:pt x="15576" y="2913"/>
                </a:cubicBezTo>
                <a:cubicBezTo>
                  <a:pt x="17306" y="3557"/>
                  <a:pt x="18411" y="4592"/>
                  <a:pt x="18411" y="5756"/>
                </a:cubicBezTo>
                <a:cubicBezTo>
                  <a:pt x="18376" y="6672"/>
                  <a:pt x="18643" y="7235"/>
                  <a:pt x="19793" y="7586"/>
                </a:cubicBezTo>
                <a:lnTo>
                  <a:pt x="21600" y="7590"/>
                </a:lnTo>
                <a:lnTo>
                  <a:pt x="21600" y="7825"/>
                </a:lnTo>
                <a:cubicBezTo>
                  <a:pt x="20063" y="7814"/>
                  <a:pt x="18523" y="8105"/>
                  <a:pt x="17350" y="8692"/>
                </a:cubicBezTo>
                <a:lnTo>
                  <a:pt x="17929" y="8982"/>
                </a:lnTo>
                <a:cubicBezTo>
                  <a:pt x="17928" y="8982"/>
                  <a:pt x="17928" y="8983"/>
                  <a:pt x="17927" y="8983"/>
                </a:cubicBezTo>
                <a:cubicBezTo>
                  <a:pt x="17927" y="8983"/>
                  <a:pt x="17926" y="8983"/>
                  <a:pt x="17926" y="8984"/>
                </a:cubicBezTo>
                <a:lnTo>
                  <a:pt x="17347" y="8694"/>
                </a:lnTo>
                <a:cubicBezTo>
                  <a:pt x="15026" y="9857"/>
                  <a:pt x="15026" y="11743"/>
                  <a:pt x="17347" y="12906"/>
                </a:cubicBezTo>
                <a:lnTo>
                  <a:pt x="17926" y="12616"/>
                </a:lnTo>
                <a:cubicBezTo>
                  <a:pt x="17926" y="12617"/>
                  <a:pt x="17927" y="12617"/>
                  <a:pt x="17927" y="12617"/>
                </a:cubicBezTo>
                <a:lnTo>
                  <a:pt x="17929" y="12618"/>
                </a:lnTo>
                <a:lnTo>
                  <a:pt x="17350" y="12908"/>
                </a:lnTo>
                <a:cubicBezTo>
                  <a:pt x="18523" y="13495"/>
                  <a:pt x="20063" y="13786"/>
                  <a:pt x="21600" y="13776"/>
                </a:cubicBezTo>
                <a:lnTo>
                  <a:pt x="21600" y="14010"/>
                </a:lnTo>
                <a:cubicBezTo>
                  <a:pt x="21000" y="14131"/>
                  <a:pt x="20399" y="14089"/>
                  <a:pt x="19816" y="14006"/>
                </a:cubicBezTo>
                <a:cubicBezTo>
                  <a:pt x="18647" y="14357"/>
                  <a:pt x="18376" y="14922"/>
                  <a:pt x="18411" y="15844"/>
                </a:cubicBezTo>
                <a:cubicBezTo>
                  <a:pt x="18411" y="16836"/>
                  <a:pt x="17609" y="17733"/>
                  <a:pt x="16313" y="18383"/>
                </a:cubicBezTo>
                <a:lnTo>
                  <a:pt x="15574" y="18688"/>
                </a:lnTo>
                <a:cubicBezTo>
                  <a:pt x="15788" y="19270"/>
                  <a:pt x="16362" y="19820"/>
                  <a:pt x="17260" y="20270"/>
                </a:cubicBezTo>
                <a:cubicBezTo>
                  <a:pt x="18449" y="20866"/>
                  <a:pt x="19992" y="21177"/>
                  <a:pt x="21551" y="21195"/>
                </a:cubicBezTo>
                <a:lnTo>
                  <a:pt x="21551" y="18192"/>
                </a:lnTo>
                <a:lnTo>
                  <a:pt x="21556" y="18192"/>
                </a:lnTo>
                <a:lnTo>
                  <a:pt x="21556" y="21195"/>
                </a:lnTo>
                <a:lnTo>
                  <a:pt x="21600" y="21190"/>
                </a:lnTo>
                <a:lnTo>
                  <a:pt x="21600" y="21595"/>
                </a:lnTo>
                <a:cubicBezTo>
                  <a:pt x="21585" y="21600"/>
                  <a:pt x="21569" y="21600"/>
                  <a:pt x="21553" y="21600"/>
                </a:cubicBezTo>
                <a:cubicBezTo>
                  <a:pt x="19777" y="21586"/>
                  <a:pt x="18012" y="21236"/>
                  <a:pt x="16657" y="20557"/>
                </a:cubicBezTo>
                <a:cubicBezTo>
                  <a:pt x="15731" y="20093"/>
                  <a:pt x="15111" y="19533"/>
                  <a:pt x="14819" y="18939"/>
                </a:cubicBezTo>
                <a:cubicBezTo>
                  <a:pt x="13780" y="19259"/>
                  <a:pt x="12554" y="19434"/>
                  <a:pt x="11248" y="19434"/>
                </a:cubicBezTo>
                <a:cubicBezTo>
                  <a:pt x="9330" y="19434"/>
                  <a:pt x="7589" y="19057"/>
                  <a:pt x="6313" y="18437"/>
                </a:cubicBezTo>
                <a:cubicBezTo>
                  <a:pt x="5076" y="17797"/>
                  <a:pt x="4323" y="16925"/>
                  <a:pt x="4323" y="15964"/>
                </a:cubicBezTo>
                <a:cubicBezTo>
                  <a:pt x="4323" y="15309"/>
                  <a:pt x="4672" y="14695"/>
                  <a:pt x="5310" y="14175"/>
                </a:cubicBezTo>
                <a:cubicBezTo>
                  <a:pt x="4124" y="14028"/>
                  <a:pt x="3008" y="13718"/>
                  <a:pt x="2082" y="13254"/>
                </a:cubicBezTo>
                <a:cubicBezTo>
                  <a:pt x="726" y="12574"/>
                  <a:pt x="28" y="11690"/>
                  <a:pt x="0" y="10800"/>
                </a:cubicBezTo>
                <a:cubicBezTo>
                  <a:pt x="28" y="9910"/>
                  <a:pt x="726" y="9026"/>
                  <a:pt x="2082" y="8346"/>
                </a:cubicBezTo>
                <a:cubicBezTo>
                  <a:pt x="3009" y="7882"/>
                  <a:pt x="4126" y="7572"/>
                  <a:pt x="5313" y="7428"/>
                </a:cubicBezTo>
                <a:cubicBezTo>
                  <a:pt x="4674" y="6907"/>
                  <a:pt x="4323" y="6292"/>
                  <a:pt x="4323" y="5636"/>
                </a:cubicBezTo>
                <a:cubicBezTo>
                  <a:pt x="4323" y="4675"/>
                  <a:pt x="5076" y="3803"/>
                  <a:pt x="6313" y="3163"/>
                </a:cubicBezTo>
                <a:cubicBezTo>
                  <a:pt x="7589" y="2543"/>
                  <a:pt x="9330" y="2166"/>
                  <a:pt x="11248" y="2166"/>
                </a:cubicBezTo>
                <a:cubicBezTo>
                  <a:pt x="12557" y="2166"/>
                  <a:pt x="13783" y="2342"/>
                  <a:pt x="14824" y="2662"/>
                </a:cubicBezTo>
                <a:cubicBezTo>
                  <a:pt x="15111" y="2067"/>
                  <a:pt x="15730" y="1508"/>
                  <a:pt x="16657" y="1043"/>
                </a:cubicBezTo>
                <a:cubicBezTo>
                  <a:pt x="18013" y="364"/>
                  <a:pt x="19777" y="14"/>
                  <a:pt x="21553" y="0"/>
                </a:cubicBezTo>
                <a:close/>
              </a:path>
            </a:pathLst>
          </a:custGeom>
          <a:solidFill>
            <a:srgbClr val="AB651E"/>
          </a:solidFill>
          <a:ln w="12700">
            <a:miter lim="400000"/>
          </a:ln>
        </p:spPr>
        <p:txBody>
          <a:bodyPr lIns="45718" tIns="45718" rIns="45718" bIns="45718"/>
          <a:lstStyle/>
          <a:p>
            <a:pPr/>
          </a:p>
        </p:txBody>
      </p:sp>
      <p:sp>
        <p:nvSpPr>
          <p:cNvPr id="603" name="Teardrop 3"/>
          <p:cNvSpPr/>
          <p:nvPr/>
        </p:nvSpPr>
        <p:spPr>
          <a:xfrm flipH="1" flipV="1" rot="5400000">
            <a:off x="11908617" y="4922"/>
            <a:ext cx="298554"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6709" y="19282"/>
                </a:moveTo>
                <a:lnTo>
                  <a:pt x="6468" y="7882"/>
                </a:lnTo>
                <a:cubicBezTo>
                  <a:pt x="5359" y="9172"/>
                  <a:pt x="4689" y="10923"/>
                  <a:pt x="4689" y="12848"/>
                </a:cubicBezTo>
                <a:cubicBezTo>
                  <a:pt x="4689" y="16877"/>
                  <a:pt x="7622" y="20142"/>
                  <a:pt x="11241" y="20142"/>
                </a:cubicBezTo>
                <a:cubicBezTo>
                  <a:pt x="12622" y="20113"/>
                  <a:pt x="14369" y="20534"/>
                  <a:pt x="15299" y="21594"/>
                </a:cubicBezTo>
                <a:cubicBezTo>
                  <a:pt x="15619" y="20752"/>
                  <a:pt x="16093" y="19968"/>
                  <a:pt x="16709" y="19282"/>
                </a:cubicBezTo>
                <a:close/>
                <a:moveTo>
                  <a:pt x="18790" y="17708"/>
                </a:moveTo>
                <a:cubicBezTo>
                  <a:pt x="17837" y="16673"/>
                  <a:pt x="17459" y="14728"/>
                  <a:pt x="17485" y="13192"/>
                </a:cubicBezTo>
                <a:cubicBezTo>
                  <a:pt x="17485" y="9164"/>
                  <a:pt x="14552" y="5899"/>
                  <a:pt x="10933" y="5899"/>
                </a:cubicBezTo>
                <a:cubicBezTo>
                  <a:pt x="9203" y="5899"/>
                  <a:pt x="7629" y="6645"/>
                  <a:pt x="6471" y="7879"/>
                </a:cubicBezTo>
                <a:lnTo>
                  <a:pt x="16712" y="19278"/>
                </a:lnTo>
                <a:cubicBezTo>
                  <a:pt x="17329" y="18593"/>
                  <a:pt x="18033" y="18065"/>
                  <a:pt x="18790" y="17708"/>
                </a:cubicBezTo>
                <a:close/>
                <a:moveTo>
                  <a:pt x="21600" y="11"/>
                </a:moveTo>
                <a:lnTo>
                  <a:pt x="21600" y="937"/>
                </a:lnTo>
                <a:cubicBezTo>
                  <a:pt x="21585" y="927"/>
                  <a:pt x="21570" y="927"/>
                  <a:pt x="21554" y="926"/>
                </a:cubicBezTo>
                <a:lnTo>
                  <a:pt x="21554" y="7785"/>
                </a:lnTo>
                <a:lnTo>
                  <a:pt x="21550" y="7785"/>
                </a:lnTo>
                <a:lnTo>
                  <a:pt x="21550" y="926"/>
                </a:lnTo>
                <a:cubicBezTo>
                  <a:pt x="19947" y="966"/>
                  <a:pt x="18360" y="1676"/>
                  <a:pt x="17137" y="3038"/>
                </a:cubicBezTo>
                <a:cubicBezTo>
                  <a:pt x="16214" y="4066"/>
                  <a:pt x="15624" y="5324"/>
                  <a:pt x="15406" y="6653"/>
                </a:cubicBezTo>
                <a:cubicBezTo>
                  <a:pt x="17185" y="8126"/>
                  <a:pt x="18321" y="10489"/>
                  <a:pt x="18321" y="13147"/>
                </a:cubicBezTo>
                <a:cubicBezTo>
                  <a:pt x="18285" y="15239"/>
                  <a:pt x="18559" y="16526"/>
                  <a:pt x="19742" y="17328"/>
                </a:cubicBezTo>
                <a:lnTo>
                  <a:pt x="21600" y="17337"/>
                </a:lnTo>
                <a:lnTo>
                  <a:pt x="21600" y="17872"/>
                </a:lnTo>
                <a:cubicBezTo>
                  <a:pt x="20020" y="17849"/>
                  <a:pt x="18436" y="18512"/>
                  <a:pt x="17230" y="19854"/>
                </a:cubicBezTo>
                <a:lnTo>
                  <a:pt x="17825" y="20517"/>
                </a:lnTo>
                <a:cubicBezTo>
                  <a:pt x="17824" y="20517"/>
                  <a:pt x="17824" y="20518"/>
                  <a:pt x="17823" y="20519"/>
                </a:cubicBezTo>
                <a:cubicBezTo>
                  <a:pt x="17823" y="20519"/>
                  <a:pt x="17822" y="20520"/>
                  <a:pt x="17822" y="20520"/>
                </a:cubicBezTo>
                <a:lnTo>
                  <a:pt x="17226" y="19858"/>
                </a:lnTo>
                <a:lnTo>
                  <a:pt x="16188" y="21600"/>
                </a:lnTo>
                <a:lnTo>
                  <a:pt x="13786" y="21600"/>
                </a:lnTo>
                <a:cubicBezTo>
                  <a:pt x="13165" y="21145"/>
                  <a:pt x="12309" y="21049"/>
                  <a:pt x="11201" y="21073"/>
                </a:cubicBezTo>
                <a:cubicBezTo>
                  <a:pt x="8813" y="21073"/>
                  <a:pt x="6690" y="19808"/>
                  <a:pt x="5367" y="17828"/>
                </a:cubicBezTo>
                <a:cubicBezTo>
                  <a:pt x="4172" y="18070"/>
                  <a:pt x="3042" y="18727"/>
                  <a:pt x="2119" y="19755"/>
                </a:cubicBezTo>
                <a:lnTo>
                  <a:pt x="999" y="21600"/>
                </a:lnTo>
                <a:lnTo>
                  <a:pt x="0" y="21600"/>
                </a:lnTo>
                <a:cubicBezTo>
                  <a:pt x="340" y="20675"/>
                  <a:pt x="857" y="19815"/>
                  <a:pt x="1531" y="19065"/>
                </a:cubicBezTo>
                <a:cubicBezTo>
                  <a:pt x="2483" y="18004"/>
                  <a:pt x="3632" y="17295"/>
                  <a:pt x="4853" y="16967"/>
                </a:cubicBezTo>
                <a:cubicBezTo>
                  <a:pt x="4195" y="15776"/>
                  <a:pt x="3835" y="14372"/>
                  <a:pt x="3835" y="12873"/>
                </a:cubicBezTo>
                <a:cubicBezTo>
                  <a:pt x="3835" y="10679"/>
                  <a:pt x="4609" y="8686"/>
                  <a:pt x="5881" y="7225"/>
                </a:cubicBezTo>
                <a:cubicBezTo>
                  <a:pt x="7193" y="5810"/>
                  <a:pt x="8984" y="4948"/>
                  <a:pt x="10955" y="4948"/>
                </a:cubicBezTo>
                <a:cubicBezTo>
                  <a:pt x="12301" y="4948"/>
                  <a:pt x="13563" y="5349"/>
                  <a:pt x="14633" y="6081"/>
                </a:cubicBezTo>
                <a:cubicBezTo>
                  <a:pt x="14927" y="4722"/>
                  <a:pt x="15564" y="3443"/>
                  <a:pt x="16517" y="2383"/>
                </a:cubicBezTo>
                <a:cubicBezTo>
                  <a:pt x="17911" y="831"/>
                  <a:pt x="19725" y="31"/>
                  <a:pt x="21552" y="0"/>
                </a:cubicBezTo>
                <a:close/>
              </a:path>
            </a:pathLst>
          </a:custGeom>
          <a:solidFill>
            <a:srgbClr val="AB651E"/>
          </a:solidFill>
          <a:ln w="12700">
            <a:miter lim="400000"/>
          </a:ln>
        </p:spPr>
        <p:txBody>
          <a:bodyPr lIns="45718" tIns="45718" rIns="45718" bIns="45718"/>
          <a:lstStyle/>
          <a:p>
            <a:pPr/>
          </a:p>
        </p:txBody>
      </p:sp>
      <p:sp>
        <p:nvSpPr>
          <p:cNvPr id="604" name="Oval 881"/>
          <p:cNvSpPr/>
          <p:nvPr/>
        </p:nvSpPr>
        <p:spPr>
          <a:xfrm>
            <a:off x="346332" y="-10246"/>
            <a:ext cx="169754" cy="8487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0"/>
                </a:lnTo>
                <a:cubicBezTo>
                  <a:pt x="21600" y="11929"/>
                  <a:pt x="16765" y="21600"/>
                  <a:pt x="10800" y="21600"/>
                </a:cubicBezTo>
                <a:cubicBezTo>
                  <a:pt x="4835" y="21600"/>
                  <a:pt x="0" y="11929"/>
                  <a:pt x="0" y="0"/>
                </a:cubicBezTo>
                <a:close/>
              </a:path>
            </a:pathLst>
          </a:custGeom>
          <a:solidFill>
            <a:srgbClr val="FFFFFF"/>
          </a:solidFill>
          <a:ln w="12700">
            <a:miter lim="400000"/>
          </a:ln>
        </p:spPr>
        <p:txBody>
          <a:bodyPr lIns="45718" tIns="45718" rIns="45718" bIns="45718"/>
          <a:lstStyle/>
          <a:p>
            <a:pPr/>
          </a:p>
        </p:txBody>
      </p:sp>
      <p:sp>
        <p:nvSpPr>
          <p:cNvPr id="605" name="Oval 882"/>
          <p:cNvSpPr/>
          <p:nvPr/>
        </p:nvSpPr>
        <p:spPr>
          <a:xfrm>
            <a:off x="1188872" y="-10246"/>
            <a:ext cx="169753" cy="8487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0"/>
                </a:lnTo>
                <a:cubicBezTo>
                  <a:pt x="21600" y="11929"/>
                  <a:pt x="16765" y="21600"/>
                  <a:pt x="10800" y="21600"/>
                </a:cubicBezTo>
                <a:cubicBezTo>
                  <a:pt x="4835" y="21600"/>
                  <a:pt x="0" y="11929"/>
                  <a:pt x="0" y="0"/>
                </a:cubicBezTo>
                <a:close/>
              </a:path>
            </a:pathLst>
          </a:custGeom>
          <a:solidFill>
            <a:srgbClr val="FFFFFF"/>
          </a:solidFill>
          <a:ln w="12700">
            <a:miter lim="400000"/>
          </a:ln>
        </p:spPr>
        <p:txBody>
          <a:bodyPr lIns="45718" tIns="45718" rIns="45718" bIns="45718"/>
          <a:lstStyle/>
          <a:p>
            <a:pPr/>
          </a:p>
        </p:txBody>
      </p:sp>
      <p:sp>
        <p:nvSpPr>
          <p:cNvPr id="606" name="Oval 883"/>
          <p:cNvSpPr/>
          <p:nvPr/>
        </p:nvSpPr>
        <p:spPr>
          <a:xfrm>
            <a:off x="2031413" y="-10246"/>
            <a:ext cx="10160589" cy="8487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493" y="0"/>
                </a:moveTo>
                <a:lnTo>
                  <a:pt x="21600" y="0"/>
                </a:lnTo>
                <a:lnTo>
                  <a:pt x="21600" y="19606"/>
                </a:lnTo>
                <a:cubicBezTo>
                  <a:pt x="21537" y="16304"/>
                  <a:pt x="21493" y="8761"/>
                  <a:pt x="21493" y="0"/>
                </a:cubicBezTo>
                <a:close/>
                <a:moveTo>
                  <a:pt x="19702" y="0"/>
                </a:moveTo>
                <a:lnTo>
                  <a:pt x="20063" y="0"/>
                </a:lnTo>
                <a:cubicBezTo>
                  <a:pt x="20063" y="11929"/>
                  <a:pt x="19982" y="21600"/>
                  <a:pt x="19883" y="21600"/>
                </a:cubicBezTo>
                <a:cubicBezTo>
                  <a:pt x="19783" y="21600"/>
                  <a:pt x="19702" y="11929"/>
                  <a:pt x="19702" y="0"/>
                </a:cubicBezTo>
                <a:close/>
                <a:moveTo>
                  <a:pt x="17911" y="0"/>
                </a:moveTo>
                <a:lnTo>
                  <a:pt x="18272" y="0"/>
                </a:lnTo>
                <a:cubicBezTo>
                  <a:pt x="18272" y="11929"/>
                  <a:pt x="18191" y="21600"/>
                  <a:pt x="18092" y="21600"/>
                </a:cubicBezTo>
                <a:cubicBezTo>
                  <a:pt x="17992" y="21600"/>
                  <a:pt x="17911" y="11929"/>
                  <a:pt x="17911" y="0"/>
                </a:cubicBezTo>
                <a:close/>
                <a:moveTo>
                  <a:pt x="16120" y="0"/>
                </a:moveTo>
                <a:lnTo>
                  <a:pt x="16481" y="0"/>
                </a:lnTo>
                <a:cubicBezTo>
                  <a:pt x="16481" y="11929"/>
                  <a:pt x="16400" y="21600"/>
                  <a:pt x="16301" y="21600"/>
                </a:cubicBezTo>
                <a:cubicBezTo>
                  <a:pt x="16201" y="21600"/>
                  <a:pt x="16120" y="11929"/>
                  <a:pt x="16120" y="0"/>
                </a:cubicBezTo>
                <a:close/>
                <a:moveTo>
                  <a:pt x="14329" y="0"/>
                </a:moveTo>
                <a:lnTo>
                  <a:pt x="14690" y="0"/>
                </a:lnTo>
                <a:cubicBezTo>
                  <a:pt x="14690" y="11929"/>
                  <a:pt x="14609" y="21600"/>
                  <a:pt x="14509" y="21600"/>
                </a:cubicBezTo>
                <a:cubicBezTo>
                  <a:pt x="14410" y="21600"/>
                  <a:pt x="14329" y="11929"/>
                  <a:pt x="14329" y="0"/>
                </a:cubicBezTo>
                <a:close/>
                <a:moveTo>
                  <a:pt x="12538" y="0"/>
                </a:moveTo>
                <a:lnTo>
                  <a:pt x="12899" y="0"/>
                </a:lnTo>
                <a:cubicBezTo>
                  <a:pt x="12899" y="11929"/>
                  <a:pt x="12818" y="21600"/>
                  <a:pt x="12718" y="21600"/>
                </a:cubicBezTo>
                <a:cubicBezTo>
                  <a:pt x="12619" y="21600"/>
                  <a:pt x="12538" y="11929"/>
                  <a:pt x="12538" y="0"/>
                </a:cubicBezTo>
                <a:close/>
                <a:moveTo>
                  <a:pt x="10747" y="0"/>
                </a:moveTo>
                <a:lnTo>
                  <a:pt x="11108" y="0"/>
                </a:lnTo>
                <a:cubicBezTo>
                  <a:pt x="11108" y="11929"/>
                  <a:pt x="11027" y="21600"/>
                  <a:pt x="10927" y="21600"/>
                </a:cubicBezTo>
                <a:cubicBezTo>
                  <a:pt x="10828" y="21600"/>
                  <a:pt x="10747" y="11929"/>
                  <a:pt x="10747" y="0"/>
                </a:cubicBezTo>
                <a:close/>
                <a:moveTo>
                  <a:pt x="8956" y="0"/>
                </a:moveTo>
                <a:lnTo>
                  <a:pt x="9316" y="0"/>
                </a:lnTo>
                <a:cubicBezTo>
                  <a:pt x="9316" y="11929"/>
                  <a:pt x="9236" y="21600"/>
                  <a:pt x="9136" y="21600"/>
                </a:cubicBezTo>
                <a:cubicBezTo>
                  <a:pt x="9036" y="21600"/>
                  <a:pt x="8956" y="11929"/>
                  <a:pt x="8956" y="0"/>
                </a:cubicBezTo>
                <a:close/>
                <a:moveTo>
                  <a:pt x="7164" y="0"/>
                </a:moveTo>
                <a:lnTo>
                  <a:pt x="7525" y="0"/>
                </a:lnTo>
                <a:cubicBezTo>
                  <a:pt x="7525" y="11929"/>
                  <a:pt x="7445" y="21600"/>
                  <a:pt x="7345" y="21600"/>
                </a:cubicBezTo>
                <a:cubicBezTo>
                  <a:pt x="7245" y="21600"/>
                  <a:pt x="7164" y="11929"/>
                  <a:pt x="7164" y="0"/>
                </a:cubicBezTo>
                <a:close/>
                <a:moveTo>
                  <a:pt x="5373" y="0"/>
                </a:moveTo>
                <a:lnTo>
                  <a:pt x="5734" y="0"/>
                </a:lnTo>
                <a:cubicBezTo>
                  <a:pt x="5734" y="11929"/>
                  <a:pt x="5653" y="21600"/>
                  <a:pt x="5554" y="21600"/>
                </a:cubicBezTo>
                <a:cubicBezTo>
                  <a:pt x="5454" y="21600"/>
                  <a:pt x="5373" y="11929"/>
                  <a:pt x="5373" y="0"/>
                </a:cubicBezTo>
                <a:close/>
                <a:moveTo>
                  <a:pt x="3582" y="0"/>
                </a:moveTo>
                <a:lnTo>
                  <a:pt x="3943" y="0"/>
                </a:lnTo>
                <a:cubicBezTo>
                  <a:pt x="3943" y="11929"/>
                  <a:pt x="3862" y="21600"/>
                  <a:pt x="3763" y="21600"/>
                </a:cubicBezTo>
                <a:cubicBezTo>
                  <a:pt x="3663" y="21600"/>
                  <a:pt x="3582" y="11929"/>
                  <a:pt x="3582" y="0"/>
                </a:cubicBezTo>
                <a:close/>
                <a:moveTo>
                  <a:pt x="1791" y="0"/>
                </a:moveTo>
                <a:lnTo>
                  <a:pt x="2152" y="0"/>
                </a:lnTo>
                <a:cubicBezTo>
                  <a:pt x="2152" y="11929"/>
                  <a:pt x="2071" y="21600"/>
                  <a:pt x="1972" y="21600"/>
                </a:cubicBezTo>
                <a:cubicBezTo>
                  <a:pt x="1872" y="21600"/>
                  <a:pt x="1791" y="11929"/>
                  <a:pt x="1791" y="0"/>
                </a:cubicBezTo>
                <a:close/>
                <a:moveTo>
                  <a:pt x="0" y="0"/>
                </a:moveTo>
                <a:lnTo>
                  <a:pt x="361" y="0"/>
                </a:lnTo>
                <a:cubicBezTo>
                  <a:pt x="361" y="11929"/>
                  <a:pt x="280" y="21600"/>
                  <a:pt x="180" y="21600"/>
                </a:cubicBezTo>
                <a:cubicBezTo>
                  <a:pt x="81" y="21600"/>
                  <a:pt x="0" y="11929"/>
                  <a:pt x="0" y="0"/>
                </a:cubicBezTo>
                <a:close/>
              </a:path>
            </a:pathLst>
          </a:custGeom>
          <a:solidFill>
            <a:srgbClr val="FFFFFF"/>
          </a:solidFill>
          <a:ln w="12700">
            <a:miter lim="400000"/>
          </a:ln>
        </p:spPr>
        <p:txBody>
          <a:bodyPr lIns="45718" tIns="45718" rIns="45718" bIns="45718"/>
          <a:lstStyle/>
          <a:p>
            <a:pPr/>
          </a:p>
        </p:txBody>
      </p:sp>
      <p:sp>
        <p:nvSpPr>
          <p:cNvPr id="607" name="Teardrop 3"/>
          <p:cNvSpPr/>
          <p:nvPr/>
        </p:nvSpPr>
        <p:spPr>
          <a:xfrm flipH="1" flipV="1" rot="5400000">
            <a:off x="644277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08" name="Teardrop 3"/>
          <p:cNvSpPr/>
          <p:nvPr/>
        </p:nvSpPr>
        <p:spPr>
          <a:xfrm flipH="1" flipV="1" rot="5400000">
            <a:off x="-148774" y="1103811"/>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1"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8" y="0"/>
                </a:lnTo>
                <a:lnTo>
                  <a:pt x="21536" y="0"/>
                </a:lnTo>
                <a:cubicBezTo>
                  <a:pt x="21592" y="194"/>
                  <a:pt x="21598" y="398"/>
                  <a:pt x="21600" y="602"/>
                </a:cubicBezTo>
                <a:close/>
              </a:path>
            </a:pathLst>
          </a:custGeom>
          <a:solidFill>
            <a:srgbClr val="AB651E"/>
          </a:solidFill>
          <a:ln w="12700">
            <a:miter lim="400000"/>
          </a:ln>
        </p:spPr>
        <p:txBody>
          <a:bodyPr lIns="45718" tIns="45718" rIns="45718" bIns="45718"/>
          <a:lstStyle/>
          <a:p>
            <a:pPr/>
          </a:p>
        </p:txBody>
      </p:sp>
      <p:sp>
        <p:nvSpPr>
          <p:cNvPr id="609" name="Teardrop 3"/>
          <p:cNvSpPr/>
          <p:nvPr/>
        </p:nvSpPr>
        <p:spPr>
          <a:xfrm flipH="1" flipV="1" rot="5400000">
            <a:off x="1387530"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0" name="Teardrop 3"/>
          <p:cNvSpPr/>
          <p:nvPr/>
        </p:nvSpPr>
        <p:spPr>
          <a:xfrm flipH="1" flipV="1" rot="5400000">
            <a:off x="2230072" y="955039"/>
            <a:ext cx="612649"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1" name="Teardrop 3"/>
          <p:cNvSpPr/>
          <p:nvPr/>
        </p:nvSpPr>
        <p:spPr>
          <a:xfrm flipH="1" flipV="1" rot="5400000">
            <a:off x="307261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2" name="Teardrop 3"/>
          <p:cNvSpPr/>
          <p:nvPr/>
        </p:nvSpPr>
        <p:spPr>
          <a:xfrm flipH="1" flipV="1" rot="5400000">
            <a:off x="391515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3" name="Teardrop 3"/>
          <p:cNvSpPr/>
          <p:nvPr/>
        </p:nvSpPr>
        <p:spPr>
          <a:xfrm flipH="1" flipV="1" rot="5400000">
            <a:off x="475769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4" name="Teardrop 3"/>
          <p:cNvSpPr/>
          <p:nvPr/>
        </p:nvSpPr>
        <p:spPr>
          <a:xfrm flipH="1" flipV="1" rot="5400000">
            <a:off x="560023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5" name="Teardrop 3"/>
          <p:cNvSpPr/>
          <p:nvPr/>
        </p:nvSpPr>
        <p:spPr>
          <a:xfrm flipH="1" flipV="1" rot="5400000">
            <a:off x="812785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6" name="Teardrop 3"/>
          <p:cNvSpPr/>
          <p:nvPr/>
        </p:nvSpPr>
        <p:spPr>
          <a:xfrm flipH="1" flipV="1" rot="5400000">
            <a:off x="728531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7" name="Teardrop 3"/>
          <p:cNvSpPr/>
          <p:nvPr/>
        </p:nvSpPr>
        <p:spPr>
          <a:xfrm flipH="1" flipV="1" rot="5400000">
            <a:off x="981293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8" name="Teardrop 3"/>
          <p:cNvSpPr/>
          <p:nvPr/>
        </p:nvSpPr>
        <p:spPr>
          <a:xfrm flipH="1" flipV="1" rot="5400000">
            <a:off x="897039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19" name="Teardrop 3"/>
          <p:cNvSpPr/>
          <p:nvPr/>
        </p:nvSpPr>
        <p:spPr>
          <a:xfrm flipH="1" flipV="1" rot="5400000">
            <a:off x="11498011"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20" name="Teardrop 3"/>
          <p:cNvSpPr/>
          <p:nvPr/>
        </p:nvSpPr>
        <p:spPr>
          <a:xfrm flipH="1" flipV="1" rot="5400000">
            <a:off x="10655472" y="955039"/>
            <a:ext cx="612650"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21" name="Teardrop 3"/>
          <p:cNvSpPr/>
          <p:nvPr/>
        </p:nvSpPr>
        <p:spPr>
          <a:xfrm flipH="1" flipV="1" rot="5400000">
            <a:off x="544991" y="955039"/>
            <a:ext cx="612649" cy="6126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22" name="Oval 669"/>
          <p:cNvSpPr/>
          <p:nvPr/>
        </p:nvSpPr>
        <p:spPr>
          <a:xfrm>
            <a:off x="6664511" y="1177197"/>
            <a:ext cx="169755" cy="169753"/>
          </a:xfrm>
          <a:prstGeom prst="ellipse">
            <a:avLst/>
          </a:prstGeom>
          <a:solidFill>
            <a:srgbClr val="FFFFFF"/>
          </a:solidFill>
          <a:ln w="12700">
            <a:miter lim="400000"/>
          </a:ln>
        </p:spPr>
        <p:txBody>
          <a:bodyPr lIns="45718" tIns="45718" rIns="45718" bIns="45718"/>
          <a:lstStyle/>
          <a:p>
            <a:pPr/>
          </a:p>
        </p:txBody>
      </p:sp>
      <p:sp>
        <p:nvSpPr>
          <p:cNvPr id="623" name="Oval 670"/>
          <p:cNvSpPr/>
          <p:nvPr/>
        </p:nvSpPr>
        <p:spPr>
          <a:xfrm>
            <a:off x="766731" y="1177197"/>
            <a:ext cx="169755" cy="169753"/>
          </a:xfrm>
          <a:prstGeom prst="ellipse">
            <a:avLst/>
          </a:prstGeom>
          <a:solidFill>
            <a:srgbClr val="FFFFFF"/>
          </a:solidFill>
          <a:ln w="12700">
            <a:miter lim="400000"/>
          </a:ln>
        </p:spPr>
        <p:txBody>
          <a:bodyPr lIns="45718" tIns="45718" rIns="45718" bIns="45718"/>
          <a:lstStyle/>
          <a:p>
            <a:pPr/>
          </a:p>
        </p:txBody>
      </p:sp>
      <p:sp>
        <p:nvSpPr>
          <p:cNvPr id="624" name="Oval 671"/>
          <p:cNvSpPr/>
          <p:nvPr/>
        </p:nvSpPr>
        <p:spPr>
          <a:xfrm>
            <a:off x="1609269" y="1177197"/>
            <a:ext cx="169755" cy="169753"/>
          </a:xfrm>
          <a:prstGeom prst="ellipse">
            <a:avLst/>
          </a:prstGeom>
          <a:solidFill>
            <a:srgbClr val="FFFFFF"/>
          </a:solidFill>
          <a:ln w="12700">
            <a:miter lim="400000"/>
          </a:ln>
        </p:spPr>
        <p:txBody>
          <a:bodyPr lIns="45718" tIns="45718" rIns="45718" bIns="45718"/>
          <a:lstStyle/>
          <a:p>
            <a:pPr/>
          </a:p>
        </p:txBody>
      </p:sp>
      <p:sp>
        <p:nvSpPr>
          <p:cNvPr id="625" name="Oval 672"/>
          <p:cNvSpPr/>
          <p:nvPr/>
        </p:nvSpPr>
        <p:spPr>
          <a:xfrm>
            <a:off x="2451811" y="1177197"/>
            <a:ext cx="169755" cy="169753"/>
          </a:xfrm>
          <a:prstGeom prst="ellipse">
            <a:avLst/>
          </a:prstGeom>
          <a:solidFill>
            <a:srgbClr val="FFFFFF"/>
          </a:solidFill>
          <a:ln w="12700">
            <a:miter lim="400000"/>
          </a:ln>
        </p:spPr>
        <p:txBody>
          <a:bodyPr lIns="45718" tIns="45718" rIns="45718" bIns="45718"/>
          <a:lstStyle/>
          <a:p>
            <a:pPr/>
          </a:p>
        </p:txBody>
      </p:sp>
      <p:sp>
        <p:nvSpPr>
          <p:cNvPr id="626" name="Oval 673"/>
          <p:cNvSpPr/>
          <p:nvPr/>
        </p:nvSpPr>
        <p:spPr>
          <a:xfrm>
            <a:off x="3294350" y="1177197"/>
            <a:ext cx="169755" cy="169753"/>
          </a:xfrm>
          <a:prstGeom prst="ellipse">
            <a:avLst/>
          </a:prstGeom>
          <a:solidFill>
            <a:srgbClr val="FFFFFF"/>
          </a:solidFill>
          <a:ln w="12700">
            <a:miter lim="400000"/>
          </a:ln>
        </p:spPr>
        <p:txBody>
          <a:bodyPr lIns="45718" tIns="45718" rIns="45718" bIns="45718"/>
          <a:lstStyle/>
          <a:p>
            <a:pPr/>
          </a:p>
        </p:txBody>
      </p:sp>
      <p:sp>
        <p:nvSpPr>
          <p:cNvPr id="627" name="Oval 674"/>
          <p:cNvSpPr/>
          <p:nvPr/>
        </p:nvSpPr>
        <p:spPr>
          <a:xfrm>
            <a:off x="4136890" y="1177197"/>
            <a:ext cx="169755" cy="169753"/>
          </a:xfrm>
          <a:prstGeom prst="ellipse">
            <a:avLst/>
          </a:prstGeom>
          <a:solidFill>
            <a:srgbClr val="FFFFFF"/>
          </a:solidFill>
          <a:ln w="12700">
            <a:miter lim="400000"/>
          </a:ln>
        </p:spPr>
        <p:txBody>
          <a:bodyPr lIns="45718" tIns="45718" rIns="45718" bIns="45718"/>
          <a:lstStyle/>
          <a:p>
            <a:pPr/>
          </a:p>
        </p:txBody>
      </p:sp>
      <p:sp>
        <p:nvSpPr>
          <p:cNvPr id="628" name="Oval 675"/>
          <p:cNvSpPr/>
          <p:nvPr/>
        </p:nvSpPr>
        <p:spPr>
          <a:xfrm>
            <a:off x="4979430" y="1177197"/>
            <a:ext cx="169755" cy="169753"/>
          </a:xfrm>
          <a:prstGeom prst="ellipse">
            <a:avLst/>
          </a:prstGeom>
          <a:solidFill>
            <a:srgbClr val="FFFFFF"/>
          </a:solidFill>
          <a:ln w="12700">
            <a:miter lim="400000"/>
          </a:ln>
        </p:spPr>
        <p:txBody>
          <a:bodyPr lIns="45718" tIns="45718" rIns="45718" bIns="45718"/>
          <a:lstStyle/>
          <a:p>
            <a:pPr/>
          </a:p>
        </p:txBody>
      </p:sp>
      <p:sp>
        <p:nvSpPr>
          <p:cNvPr id="629" name="Oval 676"/>
          <p:cNvSpPr/>
          <p:nvPr/>
        </p:nvSpPr>
        <p:spPr>
          <a:xfrm>
            <a:off x="5821969" y="1177197"/>
            <a:ext cx="169755" cy="169753"/>
          </a:xfrm>
          <a:prstGeom prst="ellipse">
            <a:avLst/>
          </a:prstGeom>
          <a:solidFill>
            <a:srgbClr val="FFFFFF"/>
          </a:solidFill>
          <a:ln w="12700">
            <a:miter lim="400000"/>
          </a:ln>
        </p:spPr>
        <p:txBody>
          <a:bodyPr lIns="45718" tIns="45718" rIns="45718" bIns="45718"/>
          <a:lstStyle/>
          <a:p>
            <a:pPr/>
          </a:p>
        </p:txBody>
      </p:sp>
      <p:sp>
        <p:nvSpPr>
          <p:cNvPr id="630" name="Oval 677"/>
          <p:cNvSpPr/>
          <p:nvPr/>
        </p:nvSpPr>
        <p:spPr>
          <a:xfrm>
            <a:off x="8349591" y="1177197"/>
            <a:ext cx="169755" cy="169753"/>
          </a:xfrm>
          <a:prstGeom prst="ellipse">
            <a:avLst/>
          </a:prstGeom>
          <a:solidFill>
            <a:srgbClr val="FFFFFF"/>
          </a:solidFill>
          <a:ln w="12700">
            <a:miter lim="400000"/>
          </a:ln>
        </p:spPr>
        <p:txBody>
          <a:bodyPr lIns="45718" tIns="45718" rIns="45718" bIns="45718"/>
          <a:lstStyle/>
          <a:p>
            <a:pPr/>
          </a:p>
        </p:txBody>
      </p:sp>
      <p:sp>
        <p:nvSpPr>
          <p:cNvPr id="631" name="Oval 678"/>
          <p:cNvSpPr/>
          <p:nvPr/>
        </p:nvSpPr>
        <p:spPr>
          <a:xfrm>
            <a:off x="7507051" y="1177197"/>
            <a:ext cx="169755" cy="169753"/>
          </a:xfrm>
          <a:prstGeom prst="ellipse">
            <a:avLst/>
          </a:prstGeom>
          <a:solidFill>
            <a:srgbClr val="FFFFFF"/>
          </a:solidFill>
          <a:ln w="12700">
            <a:miter lim="400000"/>
          </a:ln>
        </p:spPr>
        <p:txBody>
          <a:bodyPr lIns="45718" tIns="45718" rIns="45718" bIns="45718"/>
          <a:lstStyle/>
          <a:p>
            <a:pPr/>
          </a:p>
        </p:txBody>
      </p:sp>
      <p:sp>
        <p:nvSpPr>
          <p:cNvPr id="632" name="Oval 679"/>
          <p:cNvSpPr/>
          <p:nvPr/>
        </p:nvSpPr>
        <p:spPr>
          <a:xfrm>
            <a:off x="10034671" y="1177197"/>
            <a:ext cx="169755" cy="169753"/>
          </a:xfrm>
          <a:prstGeom prst="ellipse">
            <a:avLst/>
          </a:prstGeom>
          <a:solidFill>
            <a:srgbClr val="FFFFFF"/>
          </a:solidFill>
          <a:ln w="12700">
            <a:miter lim="400000"/>
          </a:ln>
        </p:spPr>
        <p:txBody>
          <a:bodyPr lIns="45718" tIns="45718" rIns="45718" bIns="45718"/>
          <a:lstStyle/>
          <a:p>
            <a:pPr/>
          </a:p>
        </p:txBody>
      </p:sp>
      <p:sp>
        <p:nvSpPr>
          <p:cNvPr id="633" name="Oval 680"/>
          <p:cNvSpPr/>
          <p:nvPr/>
        </p:nvSpPr>
        <p:spPr>
          <a:xfrm>
            <a:off x="9192131" y="1177197"/>
            <a:ext cx="169755" cy="169753"/>
          </a:xfrm>
          <a:prstGeom prst="ellipse">
            <a:avLst/>
          </a:prstGeom>
          <a:solidFill>
            <a:srgbClr val="FFFFFF"/>
          </a:solidFill>
          <a:ln w="12700">
            <a:miter lim="400000"/>
          </a:ln>
        </p:spPr>
        <p:txBody>
          <a:bodyPr lIns="45718" tIns="45718" rIns="45718" bIns="45718"/>
          <a:lstStyle/>
          <a:p>
            <a:pPr/>
          </a:p>
        </p:txBody>
      </p:sp>
      <p:sp>
        <p:nvSpPr>
          <p:cNvPr id="634" name="Oval 681"/>
          <p:cNvSpPr/>
          <p:nvPr/>
        </p:nvSpPr>
        <p:spPr>
          <a:xfrm>
            <a:off x="11719748" y="1177197"/>
            <a:ext cx="169755" cy="169753"/>
          </a:xfrm>
          <a:prstGeom prst="ellipse">
            <a:avLst/>
          </a:prstGeom>
          <a:solidFill>
            <a:srgbClr val="FFFFFF"/>
          </a:solidFill>
          <a:ln w="12700">
            <a:miter lim="400000"/>
          </a:ln>
        </p:spPr>
        <p:txBody>
          <a:bodyPr lIns="45718" tIns="45718" rIns="45718" bIns="45718"/>
          <a:lstStyle/>
          <a:p>
            <a:pPr/>
          </a:p>
        </p:txBody>
      </p:sp>
      <p:sp>
        <p:nvSpPr>
          <p:cNvPr id="635" name="Oval 682"/>
          <p:cNvSpPr/>
          <p:nvPr/>
        </p:nvSpPr>
        <p:spPr>
          <a:xfrm>
            <a:off x="10877211" y="1177197"/>
            <a:ext cx="169755" cy="169753"/>
          </a:xfrm>
          <a:prstGeom prst="ellipse">
            <a:avLst/>
          </a:prstGeom>
          <a:solidFill>
            <a:srgbClr val="FFFFFF"/>
          </a:solidFill>
          <a:ln w="12700">
            <a:miter lim="400000"/>
          </a:ln>
        </p:spPr>
        <p:txBody>
          <a:bodyPr lIns="45718" tIns="45718" rIns="45718" bIns="45718"/>
          <a:lstStyle/>
          <a:p>
            <a:pPr/>
          </a:p>
        </p:txBody>
      </p:sp>
      <p:sp>
        <p:nvSpPr>
          <p:cNvPr id="636" name="Teardrop 3"/>
          <p:cNvSpPr/>
          <p:nvPr/>
        </p:nvSpPr>
        <p:spPr>
          <a:xfrm flipH="1" flipV="1" rot="5400000">
            <a:off x="602118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37" name="Teardrop 3"/>
          <p:cNvSpPr/>
          <p:nvPr/>
        </p:nvSpPr>
        <p:spPr>
          <a:xfrm flipH="1" flipV="1" rot="5400000">
            <a:off x="965942" y="1375726"/>
            <a:ext cx="612649"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38" name="Teardrop 3"/>
          <p:cNvSpPr/>
          <p:nvPr/>
        </p:nvSpPr>
        <p:spPr>
          <a:xfrm flipH="1" flipV="1" rot="5400000">
            <a:off x="180848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39" name="Teardrop 3"/>
          <p:cNvSpPr/>
          <p:nvPr/>
        </p:nvSpPr>
        <p:spPr>
          <a:xfrm flipH="1" flipV="1" rot="5400000">
            <a:off x="2651020"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0" name="Teardrop 3"/>
          <p:cNvSpPr/>
          <p:nvPr/>
        </p:nvSpPr>
        <p:spPr>
          <a:xfrm flipH="1" flipV="1" rot="5400000">
            <a:off x="3493561"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1" name="Teardrop 3"/>
          <p:cNvSpPr/>
          <p:nvPr/>
        </p:nvSpPr>
        <p:spPr>
          <a:xfrm flipH="1" flipV="1" rot="5400000">
            <a:off x="4336100" y="1375726"/>
            <a:ext cx="612651"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2" name="Teardrop 3"/>
          <p:cNvSpPr/>
          <p:nvPr/>
        </p:nvSpPr>
        <p:spPr>
          <a:xfrm flipH="1" flipV="1" rot="5400000">
            <a:off x="517864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3" name="Teardrop 3"/>
          <p:cNvSpPr/>
          <p:nvPr/>
        </p:nvSpPr>
        <p:spPr>
          <a:xfrm flipH="1" flipV="1" rot="5400000">
            <a:off x="770626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4" name="Teardrop 3"/>
          <p:cNvSpPr/>
          <p:nvPr/>
        </p:nvSpPr>
        <p:spPr>
          <a:xfrm flipH="1" flipV="1" rot="5400000">
            <a:off x="686372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5" name="Teardrop 3"/>
          <p:cNvSpPr/>
          <p:nvPr/>
        </p:nvSpPr>
        <p:spPr>
          <a:xfrm flipH="1" flipV="1" rot="5400000">
            <a:off x="939134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6" name="Teardrop 3"/>
          <p:cNvSpPr/>
          <p:nvPr/>
        </p:nvSpPr>
        <p:spPr>
          <a:xfrm flipH="1" flipV="1" rot="5400000">
            <a:off x="854880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7" name="Teardrop 3"/>
          <p:cNvSpPr/>
          <p:nvPr/>
        </p:nvSpPr>
        <p:spPr>
          <a:xfrm flipH="1" flipV="1" rot="5400000">
            <a:off x="11076420"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8" name="Teardrop 3"/>
          <p:cNvSpPr/>
          <p:nvPr/>
        </p:nvSpPr>
        <p:spPr>
          <a:xfrm flipH="1" flipV="1" rot="5400000">
            <a:off x="10233882" y="1375726"/>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49" name="Teardrop 3"/>
          <p:cNvSpPr/>
          <p:nvPr/>
        </p:nvSpPr>
        <p:spPr>
          <a:xfrm flipH="1" flipV="1" rot="5400000">
            <a:off x="123400" y="1375726"/>
            <a:ext cx="612652"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50" name="Teardrop 3"/>
          <p:cNvSpPr/>
          <p:nvPr/>
        </p:nvSpPr>
        <p:spPr>
          <a:xfrm flipH="1" flipV="1" rot="5400000">
            <a:off x="11760002" y="1531076"/>
            <a:ext cx="595783"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1"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1" y="5899"/>
                </a:cubicBezTo>
                <a:cubicBezTo>
                  <a:pt x="14308" y="5899"/>
                  <a:pt x="12838" y="9164"/>
                  <a:pt x="12838" y="13192"/>
                </a:cubicBezTo>
                <a:cubicBezTo>
                  <a:pt x="12851" y="14731"/>
                  <a:pt x="12661" y="16678"/>
                  <a:pt x="12182"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8"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5"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5"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AB651E"/>
          </a:solidFill>
          <a:ln w="12700">
            <a:miter lim="400000"/>
          </a:ln>
        </p:spPr>
        <p:txBody>
          <a:bodyPr lIns="45718" tIns="45718" rIns="45718" bIns="45718"/>
          <a:lstStyle/>
          <a:p>
            <a:pPr/>
          </a:p>
        </p:txBody>
      </p:sp>
      <p:sp>
        <p:nvSpPr>
          <p:cNvPr id="651" name="Oval 698"/>
          <p:cNvSpPr/>
          <p:nvPr/>
        </p:nvSpPr>
        <p:spPr>
          <a:xfrm>
            <a:off x="7086651" y="1596513"/>
            <a:ext cx="169755" cy="169753"/>
          </a:xfrm>
          <a:prstGeom prst="ellipse">
            <a:avLst/>
          </a:prstGeom>
          <a:solidFill>
            <a:srgbClr val="FFFFFF"/>
          </a:solidFill>
          <a:ln w="12700">
            <a:miter lim="400000"/>
          </a:ln>
        </p:spPr>
        <p:txBody>
          <a:bodyPr lIns="45718" tIns="45718" rIns="45718" bIns="45718"/>
          <a:lstStyle/>
          <a:p>
            <a:pPr/>
          </a:p>
        </p:txBody>
      </p:sp>
      <p:sp>
        <p:nvSpPr>
          <p:cNvPr id="652" name="Oval 699"/>
          <p:cNvSpPr/>
          <p:nvPr/>
        </p:nvSpPr>
        <p:spPr>
          <a:xfrm>
            <a:off x="346333" y="1596513"/>
            <a:ext cx="169755" cy="169753"/>
          </a:xfrm>
          <a:prstGeom prst="ellipse">
            <a:avLst/>
          </a:prstGeom>
          <a:solidFill>
            <a:srgbClr val="FFFFFF"/>
          </a:solidFill>
          <a:ln w="12700">
            <a:miter lim="400000"/>
          </a:ln>
        </p:spPr>
        <p:txBody>
          <a:bodyPr lIns="45718" tIns="45718" rIns="45718" bIns="45718"/>
          <a:lstStyle/>
          <a:p>
            <a:pPr/>
          </a:p>
        </p:txBody>
      </p:sp>
      <p:sp>
        <p:nvSpPr>
          <p:cNvPr id="653" name="Oval 700"/>
          <p:cNvSpPr/>
          <p:nvPr/>
        </p:nvSpPr>
        <p:spPr>
          <a:xfrm>
            <a:off x="1188872" y="1596513"/>
            <a:ext cx="169755" cy="169753"/>
          </a:xfrm>
          <a:prstGeom prst="ellipse">
            <a:avLst/>
          </a:prstGeom>
          <a:solidFill>
            <a:srgbClr val="FFFFFF"/>
          </a:solidFill>
          <a:ln w="12700">
            <a:miter lim="400000"/>
          </a:ln>
        </p:spPr>
        <p:txBody>
          <a:bodyPr lIns="45718" tIns="45718" rIns="45718" bIns="45718"/>
          <a:lstStyle/>
          <a:p>
            <a:pPr/>
          </a:p>
        </p:txBody>
      </p:sp>
      <p:sp>
        <p:nvSpPr>
          <p:cNvPr id="654" name="Oval 701"/>
          <p:cNvSpPr/>
          <p:nvPr/>
        </p:nvSpPr>
        <p:spPr>
          <a:xfrm>
            <a:off x="2031413" y="1596513"/>
            <a:ext cx="169755" cy="169753"/>
          </a:xfrm>
          <a:prstGeom prst="ellipse">
            <a:avLst/>
          </a:prstGeom>
          <a:solidFill>
            <a:srgbClr val="FFFFFF"/>
          </a:solidFill>
          <a:ln w="12700">
            <a:miter lim="400000"/>
          </a:ln>
        </p:spPr>
        <p:txBody>
          <a:bodyPr lIns="45718" tIns="45718" rIns="45718" bIns="45718"/>
          <a:lstStyle/>
          <a:p>
            <a:pPr/>
          </a:p>
        </p:txBody>
      </p:sp>
      <p:sp>
        <p:nvSpPr>
          <p:cNvPr id="655" name="Oval 702"/>
          <p:cNvSpPr/>
          <p:nvPr/>
        </p:nvSpPr>
        <p:spPr>
          <a:xfrm>
            <a:off x="2873953" y="1596513"/>
            <a:ext cx="169755" cy="169753"/>
          </a:xfrm>
          <a:prstGeom prst="ellipse">
            <a:avLst/>
          </a:prstGeom>
          <a:solidFill>
            <a:srgbClr val="FFFFFF"/>
          </a:solidFill>
          <a:ln w="12700">
            <a:miter lim="400000"/>
          </a:ln>
        </p:spPr>
        <p:txBody>
          <a:bodyPr lIns="45718" tIns="45718" rIns="45718" bIns="45718"/>
          <a:lstStyle/>
          <a:p>
            <a:pPr/>
          </a:p>
        </p:txBody>
      </p:sp>
      <p:sp>
        <p:nvSpPr>
          <p:cNvPr id="656" name="Oval 703"/>
          <p:cNvSpPr/>
          <p:nvPr/>
        </p:nvSpPr>
        <p:spPr>
          <a:xfrm>
            <a:off x="3716492" y="1596513"/>
            <a:ext cx="169755" cy="169753"/>
          </a:xfrm>
          <a:prstGeom prst="ellipse">
            <a:avLst/>
          </a:prstGeom>
          <a:solidFill>
            <a:srgbClr val="FFFFFF"/>
          </a:solidFill>
          <a:ln w="12700">
            <a:miter lim="400000"/>
          </a:ln>
        </p:spPr>
        <p:txBody>
          <a:bodyPr lIns="45718" tIns="45718" rIns="45718" bIns="45718"/>
          <a:lstStyle/>
          <a:p>
            <a:pPr/>
          </a:p>
        </p:txBody>
      </p:sp>
      <p:sp>
        <p:nvSpPr>
          <p:cNvPr id="657" name="Oval 704"/>
          <p:cNvSpPr/>
          <p:nvPr/>
        </p:nvSpPr>
        <p:spPr>
          <a:xfrm>
            <a:off x="4559032" y="1596513"/>
            <a:ext cx="169755" cy="169753"/>
          </a:xfrm>
          <a:prstGeom prst="ellipse">
            <a:avLst/>
          </a:prstGeom>
          <a:solidFill>
            <a:srgbClr val="FFFFFF"/>
          </a:solidFill>
          <a:ln w="12700">
            <a:miter lim="400000"/>
          </a:ln>
        </p:spPr>
        <p:txBody>
          <a:bodyPr lIns="45718" tIns="45718" rIns="45718" bIns="45718"/>
          <a:lstStyle/>
          <a:p>
            <a:pPr/>
          </a:p>
        </p:txBody>
      </p:sp>
      <p:sp>
        <p:nvSpPr>
          <p:cNvPr id="658" name="Oval 705"/>
          <p:cNvSpPr/>
          <p:nvPr/>
        </p:nvSpPr>
        <p:spPr>
          <a:xfrm>
            <a:off x="5401573" y="1596513"/>
            <a:ext cx="169755" cy="169753"/>
          </a:xfrm>
          <a:prstGeom prst="ellipse">
            <a:avLst/>
          </a:prstGeom>
          <a:solidFill>
            <a:srgbClr val="FFFFFF"/>
          </a:solidFill>
          <a:ln w="12700">
            <a:miter lim="400000"/>
          </a:ln>
        </p:spPr>
        <p:txBody>
          <a:bodyPr lIns="45718" tIns="45718" rIns="45718" bIns="45718"/>
          <a:lstStyle/>
          <a:p>
            <a:pPr/>
          </a:p>
        </p:txBody>
      </p:sp>
      <p:sp>
        <p:nvSpPr>
          <p:cNvPr id="659" name="Oval 706"/>
          <p:cNvSpPr/>
          <p:nvPr/>
        </p:nvSpPr>
        <p:spPr>
          <a:xfrm>
            <a:off x="6244113" y="1596513"/>
            <a:ext cx="169755" cy="169753"/>
          </a:xfrm>
          <a:prstGeom prst="ellipse">
            <a:avLst/>
          </a:prstGeom>
          <a:solidFill>
            <a:srgbClr val="FFFFFF"/>
          </a:solidFill>
          <a:ln w="12700">
            <a:miter lim="400000"/>
          </a:ln>
        </p:spPr>
        <p:txBody>
          <a:bodyPr lIns="45718" tIns="45718" rIns="45718" bIns="45718"/>
          <a:lstStyle/>
          <a:p>
            <a:pPr/>
          </a:p>
        </p:txBody>
      </p:sp>
      <p:sp>
        <p:nvSpPr>
          <p:cNvPr id="660" name="Oval 707"/>
          <p:cNvSpPr/>
          <p:nvPr/>
        </p:nvSpPr>
        <p:spPr>
          <a:xfrm>
            <a:off x="8771732" y="1596513"/>
            <a:ext cx="169755" cy="169753"/>
          </a:xfrm>
          <a:prstGeom prst="ellipse">
            <a:avLst/>
          </a:prstGeom>
          <a:solidFill>
            <a:srgbClr val="FFFFFF"/>
          </a:solidFill>
          <a:ln w="12700">
            <a:miter lim="400000"/>
          </a:ln>
        </p:spPr>
        <p:txBody>
          <a:bodyPr lIns="45718" tIns="45718" rIns="45718" bIns="45718"/>
          <a:lstStyle/>
          <a:p>
            <a:pPr/>
          </a:p>
        </p:txBody>
      </p:sp>
      <p:sp>
        <p:nvSpPr>
          <p:cNvPr id="661" name="Oval 708"/>
          <p:cNvSpPr/>
          <p:nvPr/>
        </p:nvSpPr>
        <p:spPr>
          <a:xfrm>
            <a:off x="7929191" y="1596513"/>
            <a:ext cx="169755" cy="169753"/>
          </a:xfrm>
          <a:prstGeom prst="ellipse">
            <a:avLst/>
          </a:prstGeom>
          <a:solidFill>
            <a:srgbClr val="FFFFFF"/>
          </a:solidFill>
          <a:ln w="12700">
            <a:miter lim="400000"/>
          </a:ln>
        </p:spPr>
        <p:txBody>
          <a:bodyPr lIns="45718" tIns="45718" rIns="45718" bIns="45718"/>
          <a:lstStyle/>
          <a:p>
            <a:pPr/>
          </a:p>
        </p:txBody>
      </p:sp>
      <p:sp>
        <p:nvSpPr>
          <p:cNvPr id="662" name="Oval 709"/>
          <p:cNvSpPr/>
          <p:nvPr/>
        </p:nvSpPr>
        <p:spPr>
          <a:xfrm>
            <a:off x="10456812" y="1596513"/>
            <a:ext cx="169755" cy="169753"/>
          </a:xfrm>
          <a:prstGeom prst="ellipse">
            <a:avLst/>
          </a:prstGeom>
          <a:solidFill>
            <a:srgbClr val="FFFFFF"/>
          </a:solidFill>
          <a:ln w="12700">
            <a:miter lim="400000"/>
          </a:ln>
        </p:spPr>
        <p:txBody>
          <a:bodyPr lIns="45718" tIns="45718" rIns="45718" bIns="45718"/>
          <a:lstStyle/>
          <a:p>
            <a:pPr/>
          </a:p>
        </p:txBody>
      </p:sp>
      <p:sp>
        <p:nvSpPr>
          <p:cNvPr id="663" name="Oval 710"/>
          <p:cNvSpPr/>
          <p:nvPr/>
        </p:nvSpPr>
        <p:spPr>
          <a:xfrm>
            <a:off x="9614272" y="1596513"/>
            <a:ext cx="169755" cy="169753"/>
          </a:xfrm>
          <a:prstGeom prst="ellipse">
            <a:avLst/>
          </a:prstGeom>
          <a:solidFill>
            <a:srgbClr val="FFFFFF"/>
          </a:solidFill>
          <a:ln w="12700">
            <a:miter lim="400000"/>
          </a:ln>
        </p:spPr>
        <p:txBody>
          <a:bodyPr lIns="45718" tIns="45718" rIns="45718" bIns="45718"/>
          <a:lstStyle/>
          <a:p>
            <a:pPr/>
          </a:p>
        </p:txBody>
      </p:sp>
      <p:sp>
        <p:nvSpPr>
          <p:cNvPr id="664" name="Oval 711"/>
          <p:cNvSpPr/>
          <p:nvPr/>
        </p:nvSpPr>
        <p:spPr>
          <a:xfrm>
            <a:off x="11299352" y="1596513"/>
            <a:ext cx="169755" cy="169753"/>
          </a:xfrm>
          <a:prstGeom prst="ellipse">
            <a:avLst/>
          </a:prstGeom>
          <a:solidFill>
            <a:srgbClr val="FFFFFF"/>
          </a:solidFill>
          <a:ln w="12700">
            <a:miter lim="400000"/>
          </a:ln>
        </p:spPr>
        <p:txBody>
          <a:bodyPr lIns="45718" tIns="45718" rIns="45718" bIns="45718"/>
          <a:lstStyle/>
          <a:p>
            <a:pPr/>
          </a:p>
        </p:txBody>
      </p:sp>
      <p:sp>
        <p:nvSpPr>
          <p:cNvPr id="665" name="Teardrop 3"/>
          <p:cNvSpPr/>
          <p:nvPr/>
        </p:nvSpPr>
        <p:spPr>
          <a:xfrm flipH="1" flipV="1" rot="5400000">
            <a:off x="644277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66" name="Teardrop 3"/>
          <p:cNvSpPr/>
          <p:nvPr/>
        </p:nvSpPr>
        <p:spPr>
          <a:xfrm flipH="1" flipV="1" rot="5400000">
            <a:off x="-148774" y="1946410"/>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1"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8" y="0"/>
                </a:lnTo>
                <a:lnTo>
                  <a:pt x="21536" y="0"/>
                </a:lnTo>
                <a:cubicBezTo>
                  <a:pt x="21592" y="194"/>
                  <a:pt x="21598" y="398"/>
                  <a:pt x="21600" y="602"/>
                </a:cubicBezTo>
                <a:close/>
              </a:path>
            </a:pathLst>
          </a:custGeom>
          <a:solidFill>
            <a:srgbClr val="AB651E"/>
          </a:solidFill>
          <a:ln w="12700">
            <a:miter lim="400000"/>
          </a:ln>
        </p:spPr>
        <p:txBody>
          <a:bodyPr lIns="45718" tIns="45718" rIns="45718" bIns="45718"/>
          <a:lstStyle/>
          <a:p>
            <a:pPr/>
          </a:p>
        </p:txBody>
      </p:sp>
      <p:sp>
        <p:nvSpPr>
          <p:cNvPr id="667" name="Teardrop 3"/>
          <p:cNvSpPr/>
          <p:nvPr/>
        </p:nvSpPr>
        <p:spPr>
          <a:xfrm flipH="1" flipV="1" rot="5400000">
            <a:off x="1387530"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68" name="Teardrop 3"/>
          <p:cNvSpPr/>
          <p:nvPr/>
        </p:nvSpPr>
        <p:spPr>
          <a:xfrm flipH="1" flipV="1" rot="5400000">
            <a:off x="2230072" y="1797636"/>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69" name="Teardrop 3"/>
          <p:cNvSpPr/>
          <p:nvPr/>
        </p:nvSpPr>
        <p:spPr>
          <a:xfrm flipH="1" flipV="1" rot="5400000">
            <a:off x="307261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0" name="Teardrop 3"/>
          <p:cNvSpPr/>
          <p:nvPr/>
        </p:nvSpPr>
        <p:spPr>
          <a:xfrm flipH="1" flipV="1" rot="5400000">
            <a:off x="391515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1" name="Teardrop 3"/>
          <p:cNvSpPr/>
          <p:nvPr/>
        </p:nvSpPr>
        <p:spPr>
          <a:xfrm flipH="1" flipV="1" rot="5400000">
            <a:off x="475769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2" name="Teardrop 3"/>
          <p:cNvSpPr/>
          <p:nvPr/>
        </p:nvSpPr>
        <p:spPr>
          <a:xfrm flipH="1" flipV="1" rot="5400000">
            <a:off x="560023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3" name="Teardrop 3"/>
          <p:cNvSpPr/>
          <p:nvPr/>
        </p:nvSpPr>
        <p:spPr>
          <a:xfrm flipH="1" flipV="1" rot="5400000">
            <a:off x="812785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4" name="Teardrop 3"/>
          <p:cNvSpPr/>
          <p:nvPr/>
        </p:nvSpPr>
        <p:spPr>
          <a:xfrm flipH="1" flipV="1" rot="5400000">
            <a:off x="728531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5" name="Teardrop 3"/>
          <p:cNvSpPr/>
          <p:nvPr/>
        </p:nvSpPr>
        <p:spPr>
          <a:xfrm flipH="1" flipV="1" rot="5400000">
            <a:off x="981293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6" name="Teardrop 3"/>
          <p:cNvSpPr/>
          <p:nvPr/>
        </p:nvSpPr>
        <p:spPr>
          <a:xfrm flipH="1" flipV="1" rot="5400000">
            <a:off x="897039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7" name="Teardrop 3"/>
          <p:cNvSpPr/>
          <p:nvPr/>
        </p:nvSpPr>
        <p:spPr>
          <a:xfrm flipH="1" flipV="1" rot="5400000">
            <a:off x="11498011"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8" name="Teardrop 3"/>
          <p:cNvSpPr/>
          <p:nvPr/>
        </p:nvSpPr>
        <p:spPr>
          <a:xfrm flipH="1" flipV="1" rot="5400000">
            <a:off x="10655472" y="1797636"/>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79" name="Teardrop 3"/>
          <p:cNvSpPr/>
          <p:nvPr/>
        </p:nvSpPr>
        <p:spPr>
          <a:xfrm flipH="1" flipV="1" rot="5400000">
            <a:off x="544991" y="1797636"/>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80" name="Oval 727"/>
          <p:cNvSpPr/>
          <p:nvPr/>
        </p:nvSpPr>
        <p:spPr>
          <a:xfrm>
            <a:off x="6664511" y="2019792"/>
            <a:ext cx="169755" cy="169753"/>
          </a:xfrm>
          <a:prstGeom prst="ellipse">
            <a:avLst/>
          </a:prstGeom>
          <a:solidFill>
            <a:srgbClr val="FFFFFF"/>
          </a:solidFill>
          <a:ln w="12700">
            <a:miter lim="400000"/>
          </a:ln>
        </p:spPr>
        <p:txBody>
          <a:bodyPr lIns="45718" tIns="45718" rIns="45718" bIns="45718"/>
          <a:lstStyle/>
          <a:p>
            <a:pPr/>
          </a:p>
        </p:txBody>
      </p:sp>
      <p:sp>
        <p:nvSpPr>
          <p:cNvPr id="681" name="Oval 728"/>
          <p:cNvSpPr/>
          <p:nvPr/>
        </p:nvSpPr>
        <p:spPr>
          <a:xfrm>
            <a:off x="766731" y="2019792"/>
            <a:ext cx="169755" cy="169753"/>
          </a:xfrm>
          <a:prstGeom prst="ellipse">
            <a:avLst/>
          </a:prstGeom>
          <a:solidFill>
            <a:srgbClr val="FFFFFF"/>
          </a:solidFill>
          <a:ln w="12700">
            <a:miter lim="400000"/>
          </a:ln>
        </p:spPr>
        <p:txBody>
          <a:bodyPr lIns="45718" tIns="45718" rIns="45718" bIns="45718"/>
          <a:lstStyle/>
          <a:p>
            <a:pPr/>
          </a:p>
        </p:txBody>
      </p:sp>
      <p:sp>
        <p:nvSpPr>
          <p:cNvPr id="682" name="Oval 729"/>
          <p:cNvSpPr/>
          <p:nvPr/>
        </p:nvSpPr>
        <p:spPr>
          <a:xfrm>
            <a:off x="1609269" y="2019792"/>
            <a:ext cx="169755" cy="169753"/>
          </a:xfrm>
          <a:prstGeom prst="ellipse">
            <a:avLst/>
          </a:prstGeom>
          <a:solidFill>
            <a:srgbClr val="FFFFFF"/>
          </a:solidFill>
          <a:ln w="12700">
            <a:miter lim="400000"/>
          </a:ln>
        </p:spPr>
        <p:txBody>
          <a:bodyPr lIns="45718" tIns="45718" rIns="45718" bIns="45718"/>
          <a:lstStyle/>
          <a:p>
            <a:pPr/>
          </a:p>
        </p:txBody>
      </p:sp>
      <p:sp>
        <p:nvSpPr>
          <p:cNvPr id="683" name="Oval 730"/>
          <p:cNvSpPr/>
          <p:nvPr/>
        </p:nvSpPr>
        <p:spPr>
          <a:xfrm>
            <a:off x="2451811" y="2019792"/>
            <a:ext cx="169755" cy="169753"/>
          </a:xfrm>
          <a:prstGeom prst="ellipse">
            <a:avLst/>
          </a:prstGeom>
          <a:solidFill>
            <a:srgbClr val="FFFFFF"/>
          </a:solidFill>
          <a:ln w="12700">
            <a:miter lim="400000"/>
          </a:ln>
        </p:spPr>
        <p:txBody>
          <a:bodyPr lIns="45718" tIns="45718" rIns="45718" bIns="45718"/>
          <a:lstStyle/>
          <a:p>
            <a:pPr/>
          </a:p>
        </p:txBody>
      </p:sp>
      <p:sp>
        <p:nvSpPr>
          <p:cNvPr id="684" name="Oval 731"/>
          <p:cNvSpPr/>
          <p:nvPr/>
        </p:nvSpPr>
        <p:spPr>
          <a:xfrm>
            <a:off x="3294350" y="2019792"/>
            <a:ext cx="169755" cy="169753"/>
          </a:xfrm>
          <a:prstGeom prst="ellipse">
            <a:avLst/>
          </a:prstGeom>
          <a:solidFill>
            <a:srgbClr val="FFFFFF"/>
          </a:solidFill>
          <a:ln w="12700">
            <a:miter lim="400000"/>
          </a:ln>
        </p:spPr>
        <p:txBody>
          <a:bodyPr lIns="45718" tIns="45718" rIns="45718" bIns="45718"/>
          <a:lstStyle/>
          <a:p>
            <a:pPr/>
          </a:p>
        </p:txBody>
      </p:sp>
      <p:sp>
        <p:nvSpPr>
          <p:cNvPr id="685" name="Oval 732"/>
          <p:cNvSpPr/>
          <p:nvPr/>
        </p:nvSpPr>
        <p:spPr>
          <a:xfrm>
            <a:off x="4136890" y="2019792"/>
            <a:ext cx="169755" cy="169753"/>
          </a:xfrm>
          <a:prstGeom prst="ellipse">
            <a:avLst/>
          </a:prstGeom>
          <a:solidFill>
            <a:srgbClr val="FFFFFF"/>
          </a:solidFill>
          <a:ln w="12700">
            <a:miter lim="400000"/>
          </a:ln>
        </p:spPr>
        <p:txBody>
          <a:bodyPr lIns="45718" tIns="45718" rIns="45718" bIns="45718"/>
          <a:lstStyle/>
          <a:p>
            <a:pPr/>
          </a:p>
        </p:txBody>
      </p:sp>
      <p:sp>
        <p:nvSpPr>
          <p:cNvPr id="686" name="Oval 733"/>
          <p:cNvSpPr/>
          <p:nvPr/>
        </p:nvSpPr>
        <p:spPr>
          <a:xfrm>
            <a:off x="4979430" y="2019792"/>
            <a:ext cx="169755" cy="169753"/>
          </a:xfrm>
          <a:prstGeom prst="ellipse">
            <a:avLst/>
          </a:prstGeom>
          <a:solidFill>
            <a:srgbClr val="FFFFFF"/>
          </a:solidFill>
          <a:ln w="12700">
            <a:miter lim="400000"/>
          </a:ln>
        </p:spPr>
        <p:txBody>
          <a:bodyPr lIns="45718" tIns="45718" rIns="45718" bIns="45718"/>
          <a:lstStyle/>
          <a:p>
            <a:pPr/>
          </a:p>
        </p:txBody>
      </p:sp>
      <p:sp>
        <p:nvSpPr>
          <p:cNvPr id="687" name="Oval 734"/>
          <p:cNvSpPr/>
          <p:nvPr/>
        </p:nvSpPr>
        <p:spPr>
          <a:xfrm>
            <a:off x="5821969" y="2019792"/>
            <a:ext cx="169755" cy="169753"/>
          </a:xfrm>
          <a:prstGeom prst="ellipse">
            <a:avLst/>
          </a:prstGeom>
          <a:solidFill>
            <a:srgbClr val="FFFFFF"/>
          </a:solidFill>
          <a:ln w="12700">
            <a:miter lim="400000"/>
          </a:ln>
        </p:spPr>
        <p:txBody>
          <a:bodyPr lIns="45718" tIns="45718" rIns="45718" bIns="45718"/>
          <a:lstStyle/>
          <a:p>
            <a:pPr/>
          </a:p>
        </p:txBody>
      </p:sp>
      <p:sp>
        <p:nvSpPr>
          <p:cNvPr id="688" name="Oval 735"/>
          <p:cNvSpPr/>
          <p:nvPr/>
        </p:nvSpPr>
        <p:spPr>
          <a:xfrm>
            <a:off x="8349591" y="2019792"/>
            <a:ext cx="169755" cy="169753"/>
          </a:xfrm>
          <a:prstGeom prst="ellipse">
            <a:avLst/>
          </a:prstGeom>
          <a:solidFill>
            <a:srgbClr val="FFFFFF"/>
          </a:solidFill>
          <a:ln w="12700">
            <a:miter lim="400000"/>
          </a:ln>
        </p:spPr>
        <p:txBody>
          <a:bodyPr lIns="45718" tIns="45718" rIns="45718" bIns="45718"/>
          <a:lstStyle/>
          <a:p>
            <a:pPr/>
          </a:p>
        </p:txBody>
      </p:sp>
      <p:sp>
        <p:nvSpPr>
          <p:cNvPr id="689" name="Oval 736"/>
          <p:cNvSpPr/>
          <p:nvPr/>
        </p:nvSpPr>
        <p:spPr>
          <a:xfrm>
            <a:off x="7507051" y="2019792"/>
            <a:ext cx="169755" cy="169753"/>
          </a:xfrm>
          <a:prstGeom prst="ellipse">
            <a:avLst/>
          </a:prstGeom>
          <a:solidFill>
            <a:srgbClr val="FFFFFF"/>
          </a:solidFill>
          <a:ln w="12700">
            <a:miter lim="400000"/>
          </a:ln>
        </p:spPr>
        <p:txBody>
          <a:bodyPr lIns="45718" tIns="45718" rIns="45718" bIns="45718"/>
          <a:lstStyle/>
          <a:p>
            <a:pPr/>
          </a:p>
        </p:txBody>
      </p:sp>
      <p:sp>
        <p:nvSpPr>
          <p:cNvPr id="690" name="Oval 737"/>
          <p:cNvSpPr/>
          <p:nvPr/>
        </p:nvSpPr>
        <p:spPr>
          <a:xfrm>
            <a:off x="10034671" y="2019792"/>
            <a:ext cx="169755" cy="169753"/>
          </a:xfrm>
          <a:prstGeom prst="ellipse">
            <a:avLst/>
          </a:prstGeom>
          <a:solidFill>
            <a:srgbClr val="FFFFFF"/>
          </a:solidFill>
          <a:ln w="12700">
            <a:miter lim="400000"/>
          </a:ln>
        </p:spPr>
        <p:txBody>
          <a:bodyPr lIns="45718" tIns="45718" rIns="45718" bIns="45718"/>
          <a:lstStyle/>
          <a:p>
            <a:pPr/>
          </a:p>
        </p:txBody>
      </p:sp>
      <p:sp>
        <p:nvSpPr>
          <p:cNvPr id="691" name="Oval 738"/>
          <p:cNvSpPr/>
          <p:nvPr/>
        </p:nvSpPr>
        <p:spPr>
          <a:xfrm>
            <a:off x="9192131" y="2019792"/>
            <a:ext cx="169755" cy="169753"/>
          </a:xfrm>
          <a:prstGeom prst="ellipse">
            <a:avLst/>
          </a:prstGeom>
          <a:solidFill>
            <a:srgbClr val="FFFFFF"/>
          </a:solidFill>
          <a:ln w="12700">
            <a:miter lim="400000"/>
          </a:ln>
        </p:spPr>
        <p:txBody>
          <a:bodyPr lIns="45718" tIns="45718" rIns="45718" bIns="45718"/>
          <a:lstStyle/>
          <a:p>
            <a:pPr/>
          </a:p>
        </p:txBody>
      </p:sp>
      <p:sp>
        <p:nvSpPr>
          <p:cNvPr id="692" name="Oval 739"/>
          <p:cNvSpPr/>
          <p:nvPr/>
        </p:nvSpPr>
        <p:spPr>
          <a:xfrm>
            <a:off x="11719748" y="2019792"/>
            <a:ext cx="169755" cy="169753"/>
          </a:xfrm>
          <a:prstGeom prst="ellipse">
            <a:avLst/>
          </a:prstGeom>
          <a:solidFill>
            <a:srgbClr val="FFFFFF"/>
          </a:solidFill>
          <a:ln w="12700">
            <a:miter lim="400000"/>
          </a:ln>
        </p:spPr>
        <p:txBody>
          <a:bodyPr lIns="45718" tIns="45718" rIns="45718" bIns="45718"/>
          <a:lstStyle/>
          <a:p>
            <a:pPr/>
          </a:p>
        </p:txBody>
      </p:sp>
      <p:sp>
        <p:nvSpPr>
          <p:cNvPr id="693" name="Oval 740"/>
          <p:cNvSpPr/>
          <p:nvPr/>
        </p:nvSpPr>
        <p:spPr>
          <a:xfrm>
            <a:off x="10877211" y="2019792"/>
            <a:ext cx="169755" cy="169753"/>
          </a:xfrm>
          <a:prstGeom prst="ellipse">
            <a:avLst/>
          </a:prstGeom>
          <a:solidFill>
            <a:srgbClr val="FFFFFF"/>
          </a:solidFill>
          <a:ln w="12700">
            <a:miter lim="400000"/>
          </a:ln>
        </p:spPr>
        <p:txBody>
          <a:bodyPr lIns="45718" tIns="45718" rIns="45718" bIns="45718"/>
          <a:lstStyle/>
          <a:p>
            <a:pPr/>
          </a:p>
        </p:txBody>
      </p:sp>
      <p:sp>
        <p:nvSpPr>
          <p:cNvPr id="694" name="Teardrop 3"/>
          <p:cNvSpPr/>
          <p:nvPr/>
        </p:nvSpPr>
        <p:spPr>
          <a:xfrm flipH="1" flipV="1" rot="5400000">
            <a:off x="602118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95" name="Teardrop 3"/>
          <p:cNvSpPr/>
          <p:nvPr/>
        </p:nvSpPr>
        <p:spPr>
          <a:xfrm flipH="1" flipV="1" rot="5400000">
            <a:off x="965942" y="2218324"/>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96" name="Teardrop 3"/>
          <p:cNvSpPr/>
          <p:nvPr/>
        </p:nvSpPr>
        <p:spPr>
          <a:xfrm flipH="1" flipV="1" rot="5400000">
            <a:off x="180848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97" name="Teardrop 3"/>
          <p:cNvSpPr/>
          <p:nvPr/>
        </p:nvSpPr>
        <p:spPr>
          <a:xfrm flipH="1" flipV="1" rot="5400000">
            <a:off x="2651020"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98" name="Teardrop 3"/>
          <p:cNvSpPr/>
          <p:nvPr/>
        </p:nvSpPr>
        <p:spPr>
          <a:xfrm flipH="1" flipV="1" rot="5400000">
            <a:off x="3493561"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699" name="Teardrop 3"/>
          <p:cNvSpPr/>
          <p:nvPr/>
        </p:nvSpPr>
        <p:spPr>
          <a:xfrm flipH="1" flipV="1" rot="5400000">
            <a:off x="4336100" y="2218324"/>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00" name="Teardrop 3"/>
          <p:cNvSpPr/>
          <p:nvPr/>
        </p:nvSpPr>
        <p:spPr>
          <a:xfrm flipH="1" flipV="1" rot="5400000">
            <a:off x="517864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01" name="Teardrop 3"/>
          <p:cNvSpPr/>
          <p:nvPr/>
        </p:nvSpPr>
        <p:spPr>
          <a:xfrm flipH="1" flipV="1" rot="5400000">
            <a:off x="770626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02" name="Teardrop 3"/>
          <p:cNvSpPr/>
          <p:nvPr/>
        </p:nvSpPr>
        <p:spPr>
          <a:xfrm flipH="1" flipV="1" rot="5400000">
            <a:off x="686372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03" name="Teardrop 3"/>
          <p:cNvSpPr/>
          <p:nvPr/>
        </p:nvSpPr>
        <p:spPr>
          <a:xfrm flipH="1" flipV="1" rot="5400000">
            <a:off x="939134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04" name="Teardrop 3"/>
          <p:cNvSpPr/>
          <p:nvPr/>
        </p:nvSpPr>
        <p:spPr>
          <a:xfrm flipH="1" flipV="1" rot="5400000">
            <a:off x="854880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05" name="Teardrop 3"/>
          <p:cNvSpPr/>
          <p:nvPr/>
        </p:nvSpPr>
        <p:spPr>
          <a:xfrm flipH="1" flipV="1" rot="5400000">
            <a:off x="11076420"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06" name="Teardrop 3"/>
          <p:cNvSpPr/>
          <p:nvPr/>
        </p:nvSpPr>
        <p:spPr>
          <a:xfrm flipH="1" flipV="1" rot="5400000">
            <a:off x="10233882" y="2218324"/>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07" name="Teardrop 3"/>
          <p:cNvSpPr/>
          <p:nvPr/>
        </p:nvSpPr>
        <p:spPr>
          <a:xfrm flipH="1" flipV="1" rot="5400000">
            <a:off x="123400" y="2218324"/>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08" name="Teardrop 3"/>
          <p:cNvSpPr/>
          <p:nvPr/>
        </p:nvSpPr>
        <p:spPr>
          <a:xfrm flipH="1" flipV="1" rot="5400000">
            <a:off x="11760003" y="2373671"/>
            <a:ext cx="595782"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2"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2" y="5899"/>
                </a:cubicBezTo>
                <a:cubicBezTo>
                  <a:pt x="14308" y="5899"/>
                  <a:pt x="12838" y="9164"/>
                  <a:pt x="12838" y="13192"/>
                </a:cubicBezTo>
                <a:cubicBezTo>
                  <a:pt x="12851" y="14731"/>
                  <a:pt x="12661" y="16678"/>
                  <a:pt x="12183"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9"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6"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6"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AB651E"/>
          </a:solidFill>
          <a:ln w="12700">
            <a:miter lim="400000"/>
          </a:ln>
        </p:spPr>
        <p:txBody>
          <a:bodyPr lIns="45718" tIns="45718" rIns="45718" bIns="45718"/>
          <a:lstStyle/>
          <a:p>
            <a:pPr/>
          </a:p>
        </p:txBody>
      </p:sp>
      <p:sp>
        <p:nvSpPr>
          <p:cNvPr id="709" name="Oval 756"/>
          <p:cNvSpPr/>
          <p:nvPr/>
        </p:nvSpPr>
        <p:spPr>
          <a:xfrm>
            <a:off x="7086651" y="2439110"/>
            <a:ext cx="169755" cy="169753"/>
          </a:xfrm>
          <a:prstGeom prst="ellipse">
            <a:avLst/>
          </a:prstGeom>
          <a:solidFill>
            <a:srgbClr val="FFFFFF"/>
          </a:solidFill>
          <a:ln w="12700">
            <a:miter lim="400000"/>
          </a:ln>
        </p:spPr>
        <p:txBody>
          <a:bodyPr lIns="45718" tIns="45718" rIns="45718" bIns="45718"/>
          <a:lstStyle/>
          <a:p>
            <a:pPr/>
          </a:p>
        </p:txBody>
      </p:sp>
      <p:sp>
        <p:nvSpPr>
          <p:cNvPr id="710" name="Oval 757"/>
          <p:cNvSpPr/>
          <p:nvPr/>
        </p:nvSpPr>
        <p:spPr>
          <a:xfrm>
            <a:off x="346333" y="2439110"/>
            <a:ext cx="169755" cy="169753"/>
          </a:xfrm>
          <a:prstGeom prst="ellipse">
            <a:avLst/>
          </a:prstGeom>
          <a:solidFill>
            <a:srgbClr val="FFFFFF"/>
          </a:solidFill>
          <a:ln w="12700">
            <a:miter lim="400000"/>
          </a:ln>
        </p:spPr>
        <p:txBody>
          <a:bodyPr lIns="45718" tIns="45718" rIns="45718" bIns="45718"/>
          <a:lstStyle/>
          <a:p>
            <a:pPr/>
          </a:p>
        </p:txBody>
      </p:sp>
      <p:sp>
        <p:nvSpPr>
          <p:cNvPr id="711" name="Oval 758"/>
          <p:cNvSpPr/>
          <p:nvPr/>
        </p:nvSpPr>
        <p:spPr>
          <a:xfrm>
            <a:off x="1188872" y="2439110"/>
            <a:ext cx="169755" cy="169753"/>
          </a:xfrm>
          <a:prstGeom prst="ellipse">
            <a:avLst/>
          </a:prstGeom>
          <a:solidFill>
            <a:srgbClr val="FFFFFF"/>
          </a:solidFill>
          <a:ln w="12700">
            <a:miter lim="400000"/>
          </a:ln>
        </p:spPr>
        <p:txBody>
          <a:bodyPr lIns="45718" tIns="45718" rIns="45718" bIns="45718"/>
          <a:lstStyle/>
          <a:p>
            <a:pPr/>
          </a:p>
        </p:txBody>
      </p:sp>
      <p:sp>
        <p:nvSpPr>
          <p:cNvPr id="712" name="Oval 759"/>
          <p:cNvSpPr/>
          <p:nvPr/>
        </p:nvSpPr>
        <p:spPr>
          <a:xfrm>
            <a:off x="2031413" y="2439110"/>
            <a:ext cx="169755" cy="169753"/>
          </a:xfrm>
          <a:prstGeom prst="ellipse">
            <a:avLst/>
          </a:prstGeom>
          <a:solidFill>
            <a:srgbClr val="FFFFFF"/>
          </a:solidFill>
          <a:ln w="12700">
            <a:miter lim="400000"/>
          </a:ln>
        </p:spPr>
        <p:txBody>
          <a:bodyPr lIns="45718" tIns="45718" rIns="45718" bIns="45718"/>
          <a:lstStyle/>
          <a:p>
            <a:pPr/>
          </a:p>
        </p:txBody>
      </p:sp>
      <p:sp>
        <p:nvSpPr>
          <p:cNvPr id="713" name="Oval 760"/>
          <p:cNvSpPr/>
          <p:nvPr/>
        </p:nvSpPr>
        <p:spPr>
          <a:xfrm>
            <a:off x="2873953" y="2439110"/>
            <a:ext cx="169755" cy="169753"/>
          </a:xfrm>
          <a:prstGeom prst="ellipse">
            <a:avLst/>
          </a:prstGeom>
          <a:solidFill>
            <a:srgbClr val="FFFFFF"/>
          </a:solidFill>
          <a:ln w="12700">
            <a:miter lim="400000"/>
          </a:ln>
        </p:spPr>
        <p:txBody>
          <a:bodyPr lIns="45718" tIns="45718" rIns="45718" bIns="45718"/>
          <a:lstStyle/>
          <a:p>
            <a:pPr/>
          </a:p>
        </p:txBody>
      </p:sp>
      <p:sp>
        <p:nvSpPr>
          <p:cNvPr id="714" name="Oval 761"/>
          <p:cNvSpPr/>
          <p:nvPr/>
        </p:nvSpPr>
        <p:spPr>
          <a:xfrm>
            <a:off x="3716492" y="2439110"/>
            <a:ext cx="169755" cy="169753"/>
          </a:xfrm>
          <a:prstGeom prst="ellipse">
            <a:avLst/>
          </a:prstGeom>
          <a:solidFill>
            <a:srgbClr val="FFFFFF"/>
          </a:solidFill>
          <a:ln w="12700">
            <a:miter lim="400000"/>
          </a:ln>
        </p:spPr>
        <p:txBody>
          <a:bodyPr lIns="45718" tIns="45718" rIns="45718" bIns="45718"/>
          <a:lstStyle/>
          <a:p>
            <a:pPr/>
          </a:p>
        </p:txBody>
      </p:sp>
      <p:sp>
        <p:nvSpPr>
          <p:cNvPr id="715" name="Oval 762"/>
          <p:cNvSpPr/>
          <p:nvPr/>
        </p:nvSpPr>
        <p:spPr>
          <a:xfrm>
            <a:off x="4559032" y="2439110"/>
            <a:ext cx="169755" cy="169753"/>
          </a:xfrm>
          <a:prstGeom prst="ellipse">
            <a:avLst/>
          </a:prstGeom>
          <a:solidFill>
            <a:srgbClr val="FFFFFF"/>
          </a:solidFill>
          <a:ln w="12700">
            <a:miter lim="400000"/>
          </a:ln>
        </p:spPr>
        <p:txBody>
          <a:bodyPr lIns="45718" tIns="45718" rIns="45718" bIns="45718"/>
          <a:lstStyle/>
          <a:p>
            <a:pPr/>
          </a:p>
        </p:txBody>
      </p:sp>
      <p:sp>
        <p:nvSpPr>
          <p:cNvPr id="716" name="Oval 763"/>
          <p:cNvSpPr/>
          <p:nvPr/>
        </p:nvSpPr>
        <p:spPr>
          <a:xfrm>
            <a:off x="5401573" y="2439110"/>
            <a:ext cx="169755" cy="169753"/>
          </a:xfrm>
          <a:prstGeom prst="ellipse">
            <a:avLst/>
          </a:prstGeom>
          <a:solidFill>
            <a:srgbClr val="FFFFFF"/>
          </a:solidFill>
          <a:ln w="12700">
            <a:miter lim="400000"/>
          </a:ln>
        </p:spPr>
        <p:txBody>
          <a:bodyPr lIns="45718" tIns="45718" rIns="45718" bIns="45718"/>
          <a:lstStyle/>
          <a:p>
            <a:pPr/>
          </a:p>
        </p:txBody>
      </p:sp>
      <p:sp>
        <p:nvSpPr>
          <p:cNvPr id="717" name="Oval 764"/>
          <p:cNvSpPr/>
          <p:nvPr/>
        </p:nvSpPr>
        <p:spPr>
          <a:xfrm>
            <a:off x="6244113" y="2439110"/>
            <a:ext cx="169755" cy="169753"/>
          </a:xfrm>
          <a:prstGeom prst="ellipse">
            <a:avLst/>
          </a:prstGeom>
          <a:solidFill>
            <a:srgbClr val="FFFFFF"/>
          </a:solidFill>
          <a:ln w="12700">
            <a:miter lim="400000"/>
          </a:ln>
        </p:spPr>
        <p:txBody>
          <a:bodyPr lIns="45718" tIns="45718" rIns="45718" bIns="45718"/>
          <a:lstStyle/>
          <a:p>
            <a:pPr/>
          </a:p>
        </p:txBody>
      </p:sp>
      <p:sp>
        <p:nvSpPr>
          <p:cNvPr id="718" name="Oval 765"/>
          <p:cNvSpPr/>
          <p:nvPr/>
        </p:nvSpPr>
        <p:spPr>
          <a:xfrm>
            <a:off x="8771732" y="2439110"/>
            <a:ext cx="169755" cy="169753"/>
          </a:xfrm>
          <a:prstGeom prst="ellipse">
            <a:avLst/>
          </a:prstGeom>
          <a:solidFill>
            <a:srgbClr val="FFFFFF"/>
          </a:solidFill>
          <a:ln w="12700">
            <a:miter lim="400000"/>
          </a:ln>
        </p:spPr>
        <p:txBody>
          <a:bodyPr lIns="45718" tIns="45718" rIns="45718" bIns="45718"/>
          <a:lstStyle/>
          <a:p>
            <a:pPr/>
          </a:p>
        </p:txBody>
      </p:sp>
      <p:sp>
        <p:nvSpPr>
          <p:cNvPr id="719" name="Oval 766"/>
          <p:cNvSpPr/>
          <p:nvPr/>
        </p:nvSpPr>
        <p:spPr>
          <a:xfrm>
            <a:off x="7929191" y="2439110"/>
            <a:ext cx="169755" cy="169753"/>
          </a:xfrm>
          <a:prstGeom prst="ellipse">
            <a:avLst/>
          </a:prstGeom>
          <a:solidFill>
            <a:srgbClr val="FFFFFF"/>
          </a:solidFill>
          <a:ln w="12700">
            <a:miter lim="400000"/>
          </a:ln>
        </p:spPr>
        <p:txBody>
          <a:bodyPr lIns="45718" tIns="45718" rIns="45718" bIns="45718"/>
          <a:lstStyle/>
          <a:p>
            <a:pPr/>
          </a:p>
        </p:txBody>
      </p:sp>
      <p:sp>
        <p:nvSpPr>
          <p:cNvPr id="720" name="Oval 767"/>
          <p:cNvSpPr/>
          <p:nvPr/>
        </p:nvSpPr>
        <p:spPr>
          <a:xfrm>
            <a:off x="10456812" y="2439110"/>
            <a:ext cx="169755" cy="169753"/>
          </a:xfrm>
          <a:prstGeom prst="ellipse">
            <a:avLst/>
          </a:prstGeom>
          <a:solidFill>
            <a:srgbClr val="FFFFFF"/>
          </a:solidFill>
          <a:ln w="12700">
            <a:miter lim="400000"/>
          </a:ln>
        </p:spPr>
        <p:txBody>
          <a:bodyPr lIns="45718" tIns="45718" rIns="45718" bIns="45718"/>
          <a:lstStyle/>
          <a:p>
            <a:pPr/>
          </a:p>
        </p:txBody>
      </p:sp>
      <p:sp>
        <p:nvSpPr>
          <p:cNvPr id="721" name="Oval 768"/>
          <p:cNvSpPr/>
          <p:nvPr/>
        </p:nvSpPr>
        <p:spPr>
          <a:xfrm>
            <a:off x="9614272" y="2439110"/>
            <a:ext cx="169755" cy="169753"/>
          </a:xfrm>
          <a:prstGeom prst="ellipse">
            <a:avLst/>
          </a:prstGeom>
          <a:solidFill>
            <a:srgbClr val="FFFFFF"/>
          </a:solidFill>
          <a:ln w="12700">
            <a:miter lim="400000"/>
          </a:ln>
        </p:spPr>
        <p:txBody>
          <a:bodyPr lIns="45718" tIns="45718" rIns="45718" bIns="45718"/>
          <a:lstStyle/>
          <a:p>
            <a:pPr/>
          </a:p>
        </p:txBody>
      </p:sp>
      <p:sp>
        <p:nvSpPr>
          <p:cNvPr id="722" name="Oval 769"/>
          <p:cNvSpPr/>
          <p:nvPr/>
        </p:nvSpPr>
        <p:spPr>
          <a:xfrm>
            <a:off x="11299352" y="2439110"/>
            <a:ext cx="169755" cy="169753"/>
          </a:xfrm>
          <a:prstGeom prst="ellipse">
            <a:avLst/>
          </a:prstGeom>
          <a:solidFill>
            <a:srgbClr val="FFFFFF"/>
          </a:solidFill>
          <a:ln w="12700">
            <a:miter lim="400000"/>
          </a:ln>
        </p:spPr>
        <p:txBody>
          <a:bodyPr lIns="45718" tIns="45718" rIns="45718" bIns="45718"/>
          <a:lstStyle/>
          <a:p>
            <a:pPr/>
          </a:p>
        </p:txBody>
      </p:sp>
      <p:sp>
        <p:nvSpPr>
          <p:cNvPr id="723" name="Teardrop 3"/>
          <p:cNvSpPr/>
          <p:nvPr/>
        </p:nvSpPr>
        <p:spPr>
          <a:xfrm flipH="1" flipV="1" rot="5400000">
            <a:off x="644277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24" name="Teardrop 3"/>
          <p:cNvSpPr/>
          <p:nvPr/>
        </p:nvSpPr>
        <p:spPr>
          <a:xfrm flipH="1" flipV="1" rot="5400000">
            <a:off x="-148774" y="2795083"/>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2"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9" y="0"/>
                </a:lnTo>
                <a:lnTo>
                  <a:pt x="21536" y="0"/>
                </a:lnTo>
                <a:cubicBezTo>
                  <a:pt x="21592" y="194"/>
                  <a:pt x="21598" y="398"/>
                  <a:pt x="21600" y="602"/>
                </a:cubicBezTo>
                <a:close/>
              </a:path>
            </a:pathLst>
          </a:custGeom>
          <a:solidFill>
            <a:srgbClr val="AB651E"/>
          </a:solidFill>
          <a:ln w="12700">
            <a:miter lim="400000"/>
          </a:ln>
        </p:spPr>
        <p:txBody>
          <a:bodyPr lIns="45718" tIns="45718" rIns="45718" bIns="45718"/>
          <a:lstStyle/>
          <a:p>
            <a:pPr/>
          </a:p>
        </p:txBody>
      </p:sp>
      <p:sp>
        <p:nvSpPr>
          <p:cNvPr id="725" name="Teardrop 3"/>
          <p:cNvSpPr/>
          <p:nvPr/>
        </p:nvSpPr>
        <p:spPr>
          <a:xfrm flipH="1" flipV="1" rot="5400000">
            <a:off x="1387530"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26" name="Teardrop 3"/>
          <p:cNvSpPr/>
          <p:nvPr/>
        </p:nvSpPr>
        <p:spPr>
          <a:xfrm flipH="1" flipV="1" rot="5400000">
            <a:off x="2230072" y="2646309"/>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27" name="Teardrop 3"/>
          <p:cNvSpPr/>
          <p:nvPr/>
        </p:nvSpPr>
        <p:spPr>
          <a:xfrm flipH="1" flipV="1" rot="5400000">
            <a:off x="307261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28" name="Teardrop 3"/>
          <p:cNvSpPr/>
          <p:nvPr/>
        </p:nvSpPr>
        <p:spPr>
          <a:xfrm flipH="1" flipV="1" rot="5400000">
            <a:off x="391515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29" name="Teardrop 3"/>
          <p:cNvSpPr/>
          <p:nvPr/>
        </p:nvSpPr>
        <p:spPr>
          <a:xfrm flipH="1" flipV="1" rot="5400000">
            <a:off x="475769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30" name="Teardrop 3"/>
          <p:cNvSpPr/>
          <p:nvPr/>
        </p:nvSpPr>
        <p:spPr>
          <a:xfrm flipH="1" flipV="1" rot="5400000">
            <a:off x="560023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31" name="Teardrop 3"/>
          <p:cNvSpPr/>
          <p:nvPr/>
        </p:nvSpPr>
        <p:spPr>
          <a:xfrm flipH="1" flipV="1" rot="5400000">
            <a:off x="812785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32" name="Teardrop 3"/>
          <p:cNvSpPr/>
          <p:nvPr/>
        </p:nvSpPr>
        <p:spPr>
          <a:xfrm flipH="1" flipV="1" rot="5400000">
            <a:off x="728531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33" name="Teardrop 3"/>
          <p:cNvSpPr/>
          <p:nvPr/>
        </p:nvSpPr>
        <p:spPr>
          <a:xfrm flipH="1" flipV="1" rot="5400000">
            <a:off x="981293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34" name="Teardrop 3"/>
          <p:cNvSpPr/>
          <p:nvPr/>
        </p:nvSpPr>
        <p:spPr>
          <a:xfrm flipH="1" flipV="1" rot="5400000">
            <a:off x="897039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35" name="Teardrop 3"/>
          <p:cNvSpPr/>
          <p:nvPr/>
        </p:nvSpPr>
        <p:spPr>
          <a:xfrm flipH="1" flipV="1" rot="5400000">
            <a:off x="11498011"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36" name="Teardrop 3"/>
          <p:cNvSpPr/>
          <p:nvPr/>
        </p:nvSpPr>
        <p:spPr>
          <a:xfrm flipH="1" flipV="1" rot="5400000">
            <a:off x="10655472" y="2646309"/>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37" name="Teardrop 3"/>
          <p:cNvSpPr/>
          <p:nvPr/>
        </p:nvSpPr>
        <p:spPr>
          <a:xfrm flipH="1" flipV="1" rot="5400000">
            <a:off x="544991" y="2646309"/>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38" name="Oval 785"/>
          <p:cNvSpPr/>
          <p:nvPr/>
        </p:nvSpPr>
        <p:spPr>
          <a:xfrm>
            <a:off x="6664511" y="2868465"/>
            <a:ext cx="169755" cy="169753"/>
          </a:xfrm>
          <a:prstGeom prst="ellipse">
            <a:avLst/>
          </a:prstGeom>
          <a:solidFill>
            <a:srgbClr val="FFFFFF"/>
          </a:solidFill>
          <a:ln w="12700">
            <a:miter lim="400000"/>
          </a:ln>
        </p:spPr>
        <p:txBody>
          <a:bodyPr lIns="45718" tIns="45718" rIns="45718" bIns="45718"/>
          <a:lstStyle/>
          <a:p>
            <a:pPr/>
          </a:p>
        </p:txBody>
      </p:sp>
      <p:sp>
        <p:nvSpPr>
          <p:cNvPr id="739" name="Oval 786"/>
          <p:cNvSpPr/>
          <p:nvPr/>
        </p:nvSpPr>
        <p:spPr>
          <a:xfrm>
            <a:off x="766731" y="2868465"/>
            <a:ext cx="169755" cy="169753"/>
          </a:xfrm>
          <a:prstGeom prst="ellipse">
            <a:avLst/>
          </a:prstGeom>
          <a:solidFill>
            <a:srgbClr val="FFFFFF"/>
          </a:solidFill>
          <a:ln w="12700">
            <a:miter lim="400000"/>
          </a:ln>
        </p:spPr>
        <p:txBody>
          <a:bodyPr lIns="45718" tIns="45718" rIns="45718" bIns="45718"/>
          <a:lstStyle/>
          <a:p>
            <a:pPr/>
          </a:p>
        </p:txBody>
      </p:sp>
      <p:sp>
        <p:nvSpPr>
          <p:cNvPr id="740" name="Oval 787"/>
          <p:cNvSpPr/>
          <p:nvPr/>
        </p:nvSpPr>
        <p:spPr>
          <a:xfrm>
            <a:off x="1609269" y="2868465"/>
            <a:ext cx="169755" cy="169753"/>
          </a:xfrm>
          <a:prstGeom prst="ellipse">
            <a:avLst/>
          </a:prstGeom>
          <a:solidFill>
            <a:srgbClr val="FFFFFF"/>
          </a:solidFill>
          <a:ln w="12700">
            <a:miter lim="400000"/>
          </a:ln>
        </p:spPr>
        <p:txBody>
          <a:bodyPr lIns="45718" tIns="45718" rIns="45718" bIns="45718"/>
          <a:lstStyle/>
          <a:p>
            <a:pPr/>
          </a:p>
        </p:txBody>
      </p:sp>
      <p:sp>
        <p:nvSpPr>
          <p:cNvPr id="741" name="Oval 788"/>
          <p:cNvSpPr/>
          <p:nvPr/>
        </p:nvSpPr>
        <p:spPr>
          <a:xfrm>
            <a:off x="2451811" y="2868465"/>
            <a:ext cx="169755" cy="169753"/>
          </a:xfrm>
          <a:prstGeom prst="ellipse">
            <a:avLst/>
          </a:prstGeom>
          <a:solidFill>
            <a:srgbClr val="FFFFFF"/>
          </a:solidFill>
          <a:ln w="12700">
            <a:miter lim="400000"/>
          </a:ln>
        </p:spPr>
        <p:txBody>
          <a:bodyPr lIns="45718" tIns="45718" rIns="45718" bIns="45718"/>
          <a:lstStyle/>
          <a:p>
            <a:pPr/>
          </a:p>
        </p:txBody>
      </p:sp>
      <p:sp>
        <p:nvSpPr>
          <p:cNvPr id="742" name="Oval 789"/>
          <p:cNvSpPr/>
          <p:nvPr/>
        </p:nvSpPr>
        <p:spPr>
          <a:xfrm>
            <a:off x="3294350" y="2868465"/>
            <a:ext cx="169755" cy="169753"/>
          </a:xfrm>
          <a:prstGeom prst="ellipse">
            <a:avLst/>
          </a:prstGeom>
          <a:solidFill>
            <a:srgbClr val="FFFFFF"/>
          </a:solidFill>
          <a:ln w="12700">
            <a:miter lim="400000"/>
          </a:ln>
        </p:spPr>
        <p:txBody>
          <a:bodyPr lIns="45718" tIns="45718" rIns="45718" bIns="45718"/>
          <a:lstStyle/>
          <a:p>
            <a:pPr/>
          </a:p>
        </p:txBody>
      </p:sp>
      <p:sp>
        <p:nvSpPr>
          <p:cNvPr id="743" name="Oval 790"/>
          <p:cNvSpPr/>
          <p:nvPr/>
        </p:nvSpPr>
        <p:spPr>
          <a:xfrm>
            <a:off x="4136890" y="2868465"/>
            <a:ext cx="169755" cy="169753"/>
          </a:xfrm>
          <a:prstGeom prst="ellipse">
            <a:avLst/>
          </a:prstGeom>
          <a:solidFill>
            <a:srgbClr val="FFFFFF"/>
          </a:solidFill>
          <a:ln w="12700">
            <a:miter lim="400000"/>
          </a:ln>
        </p:spPr>
        <p:txBody>
          <a:bodyPr lIns="45718" tIns="45718" rIns="45718" bIns="45718"/>
          <a:lstStyle/>
          <a:p>
            <a:pPr/>
          </a:p>
        </p:txBody>
      </p:sp>
      <p:sp>
        <p:nvSpPr>
          <p:cNvPr id="744" name="Oval 791"/>
          <p:cNvSpPr/>
          <p:nvPr/>
        </p:nvSpPr>
        <p:spPr>
          <a:xfrm>
            <a:off x="4979430" y="2868465"/>
            <a:ext cx="169755" cy="169753"/>
          </a:xfrm>
          <a:prstGeom prst="ellipse">
            <a:avLst/>
          </a:prstGeom>
          <a:solidFill>
            <a:srgbClr val="FFFFFF"/>
          </a:solidFill>
          <a:ln w="12700">
            <a:miter lim="400000"/>
          </a:ln>
        </p:spPr>
        <p:txBody>
          <a:bodyPr lIns="45718" tIns="45718" rIns="45718" bIns="45718"/>
          <a:lstStyle/>
          <a:p>
            <a:pPr/>
          </a:p>
        </p:txBody>
      </p:sp>
      <p:sp>
        <p:nvSpPr>
          <p:cNvPr id="745" name="Oval 792"/>
          <p:cNvSpPr/>
          <p:nvPr/>
        </p:nvSpPr>
        <p:spPr>
          <a:xfrm>
            <a:off x="5821969" y="2868465"/>
            <a:ext cx="169755" cy="169753"/>
          </a:xfrm>
          <a:prstGeom prst="ellipse">
            <a:avLst/>
          </a:prstGeom>
          <a:solidFill>
            <a:srgbClr val="FFFFFF"/>
          </a:solidFill>
          <a:ln w="12700">
            <a:miter lim="400000"/>
          </a:ln>
        </p:spPr>
        <p:txBody>
          <a:bodyPr lIns="45718" tIns="45718" rIns="45718" bIns="45718"/>
          <a:lstStyle/>
          <a:p>
            <a:pPr/>
          </a:p>
        </p:txBody>
      </p:sp>
      <p:sp>
        <p:nvSpPr>
          <p:cNvPr id="746" name="Oval 793"/>
          <p:cNvSpPr/>
          <p:nvPr/>
        </p:nvSpPr>
        <p:spPr>
          <a:xfrm>
            <a:off x="8349591" y="2868465"/>
            <a:ext cx="169755" cy="169753"/>
          </a:xfrm>
          <a:prstGeom prst="ellipse">
            <a:avLst/>
          </a:prstGeom>
          <a:solidFill>
            <a:srgbClr val="FFFFFF"/>
          </a:solidFill>
          <a:ln w="12700">
            <a:miter lim="400000"/>
          </a:ln>
        </p:spPr>
        <p:txBody>
          <a:bodyPr lIns="45718" tIns="45718" rIns="45718" bIns="45718"/>
          <a:lstStyle/>
          <a:p>
            <a:pPr/>
          </a:p>
        </p:txBody>
      </p:sp>
      <p:sp>
        <p:nvSpPr>
          <p:cNvPr id="747" name="Oval 794"/>
          <p:cNvSpPr/>
          <p:nvPr/>
        </p:nvSpPr>
        <p:spPr>
          <a:xfrm>
            <a:off x="7507051" y="2868465"/>
            <a:ext cx="169755" cy="169753"/>
          </a:xfrm>
          <a:prstGeom prst="ellipse">
            <a:avLst/>
          </a:prstGeom>
          <a:solidFill>
            <a:srgbClr val="FFFFFF"/>
          </a:solidFill>
          <a:ln w="12700">
            <a:miter lim="400000"/>
          </a:ln>
        </p:spPr>
        <p:txBody>
          <a:bodyPr lIns="45718" tIns="45718" rIns="45718" bIns="45718"/>
          <a:lstStyle/>
          <a:p>
            <a:pPr/>
          </a:p>
        </p:txBody>
      </p:sp>
      <p:sp>
        <p:nvSpPr>
          <p:cNvPr id="748" name="Oval 795"/>
          <p:cNvSpPr/>
          <p:nvPr/>
        </p:nvSpPr>
        <p:spPr>
          <a:xfrm>
            <a:off x="10034671" y="2868465"/>
            <a:ext cx="169755" cy="169753"/>
          </a:xfrm>
          <a:prstGeom prst="ellipse">
            <a:avLst/>
          </a:prstGeom>
          <a:solidFill>
            <a:srgbClr val="FFFFFF"/>
          </a:solidFill>
          <a:ln w="12700">
            <a:miter lim="400000"/>
          </a:ln>
        </p:spPr>
        <p:txBody>
          <a:bodyPr lIns="45718" tIns="45718" rIns="45718" bIns="45718"/>
          <a:lstStyle/>
          <a:p>
            <a:pPr/>
          </a:p>
        </p:txBody>
      </p:sp>
      <p:sp>
        <p:nvSpPr>
          <p:cNvPr id="749" name="Oval 796"/>
          <p:cNvSpPr/>
          <p:nvPr/>
        </p:nvSpPr>
        <p:spPr>
          <a:xfrm>
            <a:off x="9192131" y="2868465"/>
            <a:ext cx="169755" cy="169753"/>
          </a:xfrm>
          <a:prstGeom prst="ellipse">
            <a:avLst/>
          </a:prstGeom>
          <a:solidFill>
            <a:srgbClr val="FFFFFF"/>
          </a:solidFill>
          <a:ln w="12700">
            <a:miter lim="400000"/>
          </a:ln>
        </p:spPr>
        <p:txBody>
          <a:bodyPr lIns="45718" tIns="45718" rIns="45718" bIns="45718"/>
          <a:lstStyle/>
          <a:p>
            <a:pPr/>
          </a:p>
        </p:txBody>
      </p:sp>
      <p:sp>
        <p:nvSpPr>
          <p:cNvPr id="750" name="Oval 797"/>
          <p:cNvSpPr/>
          <p:nvPr/>
        </p:nvSpPr>
        <p:spPr>
          <a:xfrm>
            <a:off x="11719748" y="2868465"/>
            <a:ext cx="169755" cy="169753"/>
          </a:xfrm>
          <a:prstGeom prst="ellipse">
            <a:avLst/>
          </a:prstGeom>
          <a:solidFill>
            <a:srgbClr val="FFFFFF"/>
          </a:solidFill>
          <a:ln w="12700">
            <a:miter lim="400000"/>
          </a:ln>
        </p:spPr>
        <p:txBody>
          <a:bodyPr lIns="45718" tIns="45718" rIns="45718" bIns="45718"/>
          <a:lstStyle/>
          <a:p>
            <a:pPr/>
          </a:p>
        </p:txBody>
      </p:sp>
      <p:sp>
        <p:nvSpPr>
          <p:cNvPr id="751" name="Oval 798"/>
          <p:cNvSpPr/>
          <p:nvPr/>
        </p:nvSpPr>
        <p:spPr>
          <a:xfrm>
            <a:off x="10877211" y="2868465"/>
            <a:ext cx="169755" cy="169753"/>
          </a:xfrm>
          <a:prstGeom prst="ellipse">
            <a:avLst/>
          </a:prstGeom>
          <a:solidFill>
            <a:srgbClr val="FFFFFF"/>
          </a:solidFill>
          <a:ln w="12700">
            <a:miter lim="400000"/>
          </a:ln>
        </p:spPr>
        <p:txBody>
          <a:bodyPr lIns="45718" tIns="45718" rIns="45718" bIns="45718"/>
          <a:lstStyle/>
          <a:p>
            <a:pPr/>
          </a:p>
        </p:txBody>
      </p:sp>
      <p:sp>
        <p:nvSpPr>
          <p:cNvPr id="752" name="Teardrop 3"/>
          <p:cNvSpPr/>
          <p:nvPr/>
        </p:nvSpPr>
        <p:spPr>
          <a:xfrm flipH="1" flipV="1" rot="5400000">
            <a:off x="602118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53" name="Teardrop 3"/>
          <p:cNvSpPr/>
          <p:nvPr/>
        </p:nvSpPr>
        <p:spPr>
          <a:xfrm flipH="1" flipV="1" rot="5400000">
            <a:off x="965942" y="3068578"/>
            <a:ext cx="612649"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54" name="Teardrop 3"/>
          <p:cNvSpPr/>
          <p:nvPr/>
        </p:nvSpPr>
        <p:spPr>
          <a:xfrm flipH="1" flipV="1" rot="5400000">
            <a:off x="180848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55" name="Teardrop 3"/>
          <p:cNvSpPr/>
          <p:nvPr/>
        </p:nvSpPr>
        <p:spPr>
          <a:xfrm flipH="1" flipV="1" rot="5400000">
            <a:off x="2651020"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56" name="Teardrop 3"/>
          <p:cNvSpPr/>
          <p:nvPr/>
        </p:nvSpPr>
        <p:spPr>
          <a:xfrm flipH="1" flipV="1" rot="5400000">
            <a:off x="3493561"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57" name="Teardrop 3"/>
          <p:cNvSpPr/>
          <p:nvPr/>
        </p:nvSpPr>
        <p:spPr>
          <a:xfrm flipH="1" flipV="1" rot="5400000">
            <a:off x="4336100" y="3068578"/>
            <a:ext cx="612651"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58" name="Teardrop 3"/>
          <p:cNvSpPr/>
          <p:nvPr/>
        </p:nvSpPr>
        <p:spPr>
          <a:xfrm flipH="1" flipV="1" rot="5400000">
            <a:off x="517864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59" name="Teardrop 3"/>
          <p:cNvSpPr/>
          <p:nvPr/>
        </p:nvSpPr>
        <p:spPr>
          <a:xfrm flipH="1" flipV="1" rot="5400000">
            <a:off x="770626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60" name="Teardrop 3"/>
          <p:cNvSpPr/>
          <p:nvPr/>
        </p:nvSpPr>
        <p:spPr>
          <a:xfrm flipH="1" flipV="1" rot="5400000">
            <a:off x="686372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61" name="Teardrop 3"/>
          <p:cNvSpPr/>
          <p:nvPr/>
        </p:nvSpPr>
        <p:spPr>
          <a:xfrm flipH="1" flipV="1" rot="5400000">
            <a:off x="939134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62" name="Teardrop 3"/>
          <p:cNvSpPr/>
          <p:nvPr/>
        </p:nvSpPr>
        <p:spPr>
          <a:xfrm flipH="1" flipV="1" rot="5400000">
            <a:off x="854880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63" name="Teardrop 3"/>
          <p:cNvSpPr/>
          <p:nvPr/>
        </p:nvSpPr>
        <p:spPr>
          <a:xfrm flipH="1" flipV="1" rot="5400000">
            <a:off x="11076420"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64" name="Teardrop 3"/>
          <p:cNvSpPr/>
          <p:nvPr/>
        </p:nvSpPr>
        <p:spPr>
          <a:xfrm flipH="1" flipV="1" rot="5400000">
            <a:off x="10233882" y="3068578"/>
            <a:ext cx="612650"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65" name="Teardrop 3"/>
          <p:cNvSpPr/>
          <p:nvPr/>
        </p:nvSpPr>
        <p:spPr>
          <a:xfrm flipH="1" flipV="1" rot="5400000">
            <a:off x="123400" y="3068578"/>
            <a:ext cx="612652" cy="612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66" name="Teardrop 3"/>
          <p:cNvSpPr/>
          <p:nvPr/>
        </p:nvSpPr>
        <p:spPr>
          <a:xfrm flipH="1" flipV="1" rot="5400000">
            <a:off x="11760002" y="3223928"/>
            <a:ext cx="595783"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1"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1" y="5899"/>
                </a:cubicBezTo>
                <a:cubicBezTo>
                  <a:pt x="14308" y="5899"/>
                  <a:pt x="12838" y="9164"/>
                  <a:pt x="12838" y="13192"/>
                </a:cubicBezTo>
                <a:cubicBezTo>
                  <a:pt x="12851" y="14731"/>
                  <a:pt x="12661" y="16678"/>
                  <a:pt x="12182"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8"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5"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5"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AB651E"/>
          </a:solidFill>
          <a:ln w="12700">
            <a:miter lim="400000"/>
          </a:ln>
        </p:spPr>
        <p:txBody>
          <a:bodyPr lIns="45718" tIns="45718" rIns="45718" bIns="45718"/>
          <a:lstStyle/>
          <a:p>
            <a:pPr/>
          </a:p>
        </p:txBody>
      </p:sp>
      <p:sp>
        <p:nvSpPr>
          <p:cNvPr id="767" name="Oval 814"/>
          <p:cNvSpPr/>
          <p:nvPr/>
        </p:nvSpPr>
        <p:spPr>
          <a:xfrm>
            <a:off x="7086651" y="3289365"/>
            <a:ext cx="169755" cy="169753"/>
          </a:xfrm>
          <a:prstGeom prst="ellipse">
            <a:avLst/>
          </a:prstGeom>
          <a:solidFill>
            <a:srgbClr val="FFFFFF"/>
          </a:solidFill>
          <a:ln w="12700">
            <a:miter lim="400000"/>
          </a:ln>
        </p:spPr>
        <p:txBody>
          <a:bodyPr lIns="45718" tIns="45718" rIns="45718" bIns="45718"/>
          <a:lstStyle/>
          <a:p>
            <a:pPr/>
          </a:p>
        </p:txBody>
      </p:sp>
      <p:sp>
        <p:nvSpPr>
          <p:cNvPr id="768" name="Oval 815"/>
          <p:cNvSpPr/>
          <p:nvPr/>
        </p:nvSpPr>
        <p:spPr>
          <a:xfrm>
            <a:off x="346333" y="3289365"/>
            <a:ext cx="169755" cy="169753"/>
          </a:xfrm>
          <a:prstGeom prst="ellipse">
            <a:avLst/>
          </a:prstGeom>
          <a:solidFill>
            <a:srgbClr val="FFFFFF"/>
          </a:solidFill>
          <a:ln w="12700">
            <a:miter lim="400000"/>
          </a:ln>
        </p:spPr>
        <p:txBody>
          <a:bodyPr lIns="45718" tIns="45718" rIns="45718" bIns="45718"/>
          <a:lstStyle/>
          <a:p>
            <a:pPr/>
          </a:p>
        </p:txBody>
      </p:sp>
      <p:sp>
        <p:nvSpPr>
          <p:cNvPr id="769" name="Oval 816"/>
          <p:cNvSpPr/>
          <p:nvPr/>
        </p:nvSpPr>
        <p:spPr>
          <a:xfrm>
            <a:off x="1188872" y="3289365"/>
            <a:ext cx="169755" cy="169753"/>
          </a:xfrm>
          <a:prstGeom prst="ellipse">
            <a:avLst/>
          </a:prstGeom>
          <a:solidFill>
            <a:srgbClr val="FFFFFF"/>
          </a:solidFill>
          <a:ln w="12700">
            <a:miter lim="400000"/>
          </a:ln>
        </p:spPr>
        <p:txBody>
          <a:bodyPr lIns="45718" tIns="45718" rIns="45718" bIns="45718"/>
          <a:lstStyle/>
          <a:p>
            <a:pPr/>
          </a:p>
        </p:txBody>
      </p:sp>
      <p:sp>
        <p:nvSpPr>
          <p:cNvPr id="770" name="Oval 817"/>
          <p:cNvSpPr/>
          <p:nvPr/>
        </p:nvSpPr>
        <p:spPr>
          <a:xfrm>
            <a:off x="2031413" y="3289365"/>
            <a:ext cx="169755" cy="169753"/>
          </a:xfrm>
          <a:prstGeom prst="ellipse">
            <a:avLst/>
          </a:prstGeom>
          <a:solidFill>
            <a:srgbClr val="FFFFFF"/>
          </a:solidFill>
          <a:ln w="12700">
            <a:miter lim="400000"/>
          </a:ln>
        </p:spPr>
        <p:txBody>
          <a:bodyPr lIns="45718" tIns="45718" rIns="45718" bIns="45718"/>
          <a:lstStyle/>
          <a:p>
            <a:pPr/>
          </a:p>
        </p:txBody>
      </p:sp>
      <p:sp>
        <p:nvSpPr>
          <p:cNvPr id="771" name="Oval 818"/>
          <p:cNvSpPr/>
          <p:nvPr/>
        </p:nvSpPr>
        <p:spPr>
          <a:xfrm>
            <a:off x="2873953" y="3289365"/>
            <a:ext cx="169755" cy="169753"/>
          </a:xfrm>
          <a:prstGeom prst="ellipse">
            <a:avLst/>
          </a:prstGeom>
          <a:solidFill>
            <a:srgbClr val="FFFFFF"/>
          </a:solidFill>
          <a:ln w="12700">
            <a:miter lim="400000"/>
          </a:ln>
        </p:spPr>
        <p:txBody>
          <a:bodyPr lIns="45718" tIns="45718" rIns="45718" bIns="45718"/>
          <a:lstStyle/>
          <a:p>
            <a:pPr/>
          </a:p>
        </p:txBody>
      </p:sp>
      <p:sp>
        <p:nvSpPr>
          <p:cNvPr id="772" name="Oval 819"/>
          <p:cNvSpPr/>
          <p:nvPr/>
        </p:nvSpPr>
        <p:spPr>
          <a:xfrm>
            <a:off x="3716492" y="3289365"/>
            <a:ext cx="169755" cy="169753"/>
          </a:xfrm>
          <a:prstGeom prst="ellipse">
            <a:avLst/>
          </a:prstGeom>
          <a:solidFill>
            <a:srgbClr val="FFFFFF"/>
          </a:solidFill>
          <a:ln w="12700">
            <a:miter lim="400000"/>
          </a:ln>
        </p:spPr>
        <p:txBody>
          <a:bodyPr lIns="45718" tIns="45718" rIns="45718" bIns="45718"/>
          <a:lstStyle/>
          <a:p>
            <a:pPr/>
          </a:p>
        </p:txBody>
      </p:sp>
      <p:sp>
        <p:nvSpPr>
          <p:cNvPr id="773" name="Oval 820"/>
          <p:cNvSpPr/>
          <p:nvPr/>
        </p:nvSpPr>
        <p:spPr>
          <a:xfrm>
            <a:off x="4559032" y="3289365"/>
            <a:ext cx="169755" cy="169753"/>
          </a:xfrm>
          <a:prstGeom prst="ellipse">
            <a:avLst/>
          </a:prstGeom>
          <a:solidFill>
            <a:srgbClr val="FFFFFF"/>
          </a:solidFill>
          <a:ln w="12700">
            <a:miter lim="400000"/>
          </a:ln>
        </p:spPr>
        <p:txBody>
          <a:bodyPr lIns="45718" tIns="45718" rIns="45718" bIns="45718"/>
          <a:lstStyle/>
          <a:p>
            <a:pPr/>
          </a:p>
        </p:txBody>
      </p:sp>
      <p:sp>
        <p:nvSpPr>
          <p:cNvPr id="774" name="Oval 821"/>
          <p:cNvSpPr/>
          <p:nvPr/>
        </p:nvSpPr>
        <p:spPr>
          <a:xfrm>
            <a:off x="5401573" y="3289365"/>
            <a:ext cx="169755" cy="169753"/>
          </a:xfrm>
          <a:prstGeom prst="ellipse">
            <a:avLst/>
          </a:prstGeom>
          <a:solidFill>
            <a:srgbClr val="FFFFFF"/>
          </a:solidFill>
          <a:ln w="12700">
            <a:miter lim="400000"/>
          </a:ln>
        </p:spPr>
        <p:txBody>
          <a:bodyPr lIns="45718" tIns="45718" rIns="45718" bIns="45718"/>
          <a:lstStyle/>
          <a:p>
            <a:pPr/>
          </a:p>
        </p:txBody>
      </p:sp>
      <p:sp>
        <p:nvSpPr>
          <p:cNvPr id="775" name="Oval 822"/>
          <p:cNvSpPr/>
          <p:nvPr/>
        </p:nvSpPr>
        <p:spPr>
          <a:xfrm>
            <a:off x="6244113" y="3289365"/>
            <a:ext cx="169755" cy="169753"/>
          </a:xfrm>
          <a:prstGeom prst="ellipse">
            <a:avLst/>
          </a:prstGeom>
          <a:solidFill>
            <a:srgbClr val="FFFFFF"/>
          </a:solidFill>
          <a:ln w="12700">
            <a:miter lim="400000"/>
          </a:ln>
        </p:spPr>
        <p:txBody>
          <a:bodyPr lIns="45718" tIns="45718" rIns="45718" bIns="45718"/>
          <a:lstStyle/>
          <a:p>
            <a:pPr/>
          </a:p>
        </p:txBody>
      </p:sp>
      <p:sp>
        <p:nvSpPr>
          <p:cNvPr id="776" name="Oval 823"/>
          <p:cNvSpPr/>
          <p:nvPr/>
        </p:nvSpPr>
        <p:spPr>
          <a:xfrm>
            <a:off x="8771732" y="3289365"/>
            <a:ext cx="169755" cy="169753"/>
          </a:xfrm>
          <a:prstGeom prst="ellipse">
            <a:avLst/>
          </a:prstGeom>
          <a:solidFill>
            <a:srgbClr val="FFFFFF"/>
          </a:solidFill>
          <a:ln w="12700">
            <a:miter lim="400000"/>
          </a:ln>
        </p:spPr>
        <p:txBody>
          <a:bodyPr lIns="45718" tIns="45718" rIns="45718" bIns="45718"/>
          <a:lstStyle/>
          <a:p>
            <a:pPr/>
          </a:p>
        </p:txBody>
      </p:sp>
      <p:sp>
        <p:nvSpPr>
          <p:cNvPr id="777" name="Oval 824"/>
          <p:cNvSpPr/>
          <p:nvPr/>
        </p:nvSpPr>
        <p:spPr>
          <a:xfrm>
            <a:off x="7929191" y="3289365"/>
            <a:ext cx="169755" cy="169753"/>
          </a:xfrm>
          <a:prstGeom prst="ellipse">
            <a:avLst/>
          </a:prstGeom>
          <a:solidFill>
            <a:srgbClr val="FFFFFF"/>
          </a:solidFill>
          <a:ln w="12700">
            <a:miter lim="400000"/>
          </a:ln>
        </p:spPr>
        <p:txBody>
          <a:bodyPr lIns="45718" tIns="45718" rIns="45718" bIns="45718"/>
          <a:lstStyle/>
          <a:p>
            <a:pPr/>
          </a:p>
        </p:txBody>
      </p:sp>
      <p:sp>
        <p:nvSpPr>
          <p:cNvPr id="778" name="Oval 825"/>
          <p:cNvSpPr/>
          <p:nvPr/>
        </p:nvSpPr>
        <p:spPr>
          <a:xfrm>
            <a:off x="10456812" y="3289365"/>
            <a:ext cx="169755" cy="169753"/>
          </a:xfrm>
          <a:prstGeom prst="ellipse">
            <a:avLst/>
          </a:prstGeom>
          <a:solidFill>
            <a:srgbClr val="FFFFFF"/>
          </a:solidFill>
          <a:ln w="12700">
            <a:miter lim="400000"/>
          </a:ln>
        </p:spPr>
        <p:txBody>
          <a:bodyPr lIns="45718" tIns="45718" rIns="45718" bIns="45718"/>
          <a:lstStyle/>
          <a:p>
            <a:pPr/>
          </a:p>
        </p:txBody>
      </p:sp>
      <p:sp>
        <p:nvSpPr>
          <p:cNvPr id="779" name="Oval 826"/>
          <p:cNvSpPr/>
          <p:nvPr/>
        </p:nvSpPr>
        <p:spPr>
          <a:xfrm>
            <a:off x="9614272" y="3289365"/>
            <a:ext cx="169755" cy="169753"/>
          </a:xfrm>
          <a:prstGeom prst="ellipse">
            <a:avLst/>
          </a:prstGeom>
          <a:solidFill>
            <a:srgbClr val="FFFFFF"/>
          </a:solidFill>
          <a:ln w="12700">
            <a:miter lim="400000"/>
          </a:ln>
        </p:spPr>
        <p:txBody>
          <a:bodyPr lIns="45718" tIns="45718" rIns="45718" bIns="45718"/>
          <a:lstStyle/>
          <a:p>
            <a:pPr/>
          </a:p>
        </p:txBody>
      </p:sp>
      <p:sp>
        <p:nvSpPr>
          <p:cNvPr id="780" name="Oval 827"/>
          <p:cNvSpPr/>
          <p:nvPr/>
        </p:nvSpPr>
        <p:spPr>
          <a:xfrm>
            <a:off x="11299352" y="3289365"/>
            <a:ext cx="169755" cy="169753"/>
          </a:xfrm>
          <a:prstGeom prst="ellipse">
            <a:avLst/>
          </a:prstGeom>
          <a:solidFill>
            <a:srgbClr val="FFFFFF"/>
          </a:solidFill>
          <a:ln w="12700">
            <a:miter lim="400000"/>
          </a:ln>
        </p:spPr>
        <p:txBody>
          <a:bodyPr lIns="45718" tIns="45718" rIns="45718" bIns="45718"/>
          <a:lstStyle/>
          <a:p>
            <a:pPr/>
          </a:p>
        </p:txBody>
      </p:sp>
      <p:sp>
        <p:nvSpPr>
          <p:cNvPr id="781" name="Teardrop 3"/>
          <p:cNvSpPr/>
          <p:nvPr/>
        </p:nvSpPr>
        <p:spPr>
          <a:xfrm flipH="1" flipV="1" rot="5400000">
            <a:off x="644277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82" name="Teardrop 3"/>
          <p:cNvSpPr/>
          <p:nvPr/>
        </p:nvSpPr>
        <p:spPr>
          <a:xfrm flipH="1" flipV="1" rot="5400000">
            <a:off x="-148774" y="3639260"/>
            <a:ext cx="612649" cy="3151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440" y="5187"/>
                </a:moveTo>
                <a:cubicBezTo>
                  <a:pt x="8140" y="4603"/>
                  <a:pt x="7909" y="3935"/>
                  <a:pt x="7755" y="3216"/>
                </a:cubicBezTo>
                <a:cubicBezTo>
                  <a:pt x="7302" y="4120"/>
                  <a:pt x="6449" y="4480"/>
                  <a:pt x="5775" y="4455"/>
                </a:cubicBezTo>
                <a:cubicBezTo>
                  <a:pt x="4012" y="4455"/>
                  <a:pt x="2582" y="7235"/>
                  <a:pt x="2582" y="10663"/>
                </a:cubicBezTo>
                <a:cubicBezTo>
                  <a:pt x="2582" y="12302"/>
                  <a:pt x="2909" y="13793"/>
                  <a:pt x="3449" y="14891"/>
                </a:cubicBezTo>
                <a:close/>
                <a:moveTo>
                  <a:pt x="9456" y="6523"/>
                </a:moveTo>
                <a:cubicBezTo>
                  <a:pt x="9085" y="6223"/>
                  <a:pt x="8742" y="5774"/>
                  <a:pt x="8442" y="5190"/>
                </a:cubicBezTo>
                <a:lnTo>
                  <a:pt x="3451" y="14894"/>
                </a:lnTo>
                <a:cubicBezTo>
                  <a:pt x="4015" y="15944"/>
                  <a:pt x="4782" y="16579"/>
                  <a:pt x="5625" y="16579"/>
                </a:cubicBezTo>
                <a:cubicBezTo>
                  <a:pt x="6507" y="16579"/>
                  <a:pt x="7305" y="15884"/>
                  <a:pt x="7883" y="14761"/>
                </a:cubicBezTo>
                <a:cubicBezTo>
                  <a:pt x="8461" y="13637"/>
                  <a:pt x="8818" y="12085"/>
                  <a:pt x="8818" y="10371"/>
                </a:cubicBezTo>
                <a:cubicBezTo>
                  <a:pt x="8805" y="9061"/>
                  <a:pt x="8990" y="7404"/>
                  <a:pt x="9456" y="6523"/>
                </a:cubicBezTo>
                <a:close/>
                <a:moveTo>
                  <a:pt x="13795" y="15937"/>
                </a:moveTo>
                <a:cubicBezTo>
                  <a:pt x="12928" y="14683"/>
                  <a:pt x="12374" y="12672"/>
                  <a:pt x="12374" y="10409"/>
                </a:cubicBezTo>
                <a:cubicBezTo>
                  <a:pt x="12392" y="8628"/>
                  <a:pt x="12258" y="7533"/>
                  <a:pt x="11682" y="6850"/>
                </a:cubicBezTo>
                <a:cubicBezTo>
                  <a:pt x="11109" y="7158"/>
                  <a:pt x="10502" y="7152"/>
                  <a:pt x="9930" y="6836"/>
                </a:cubicBezTo>
                <a:cubicBezTo>
                  <a:pt x="9343" y="7518"/>
                  <a:pt x="9208" y="8616"/>
                  <a:pt x="9226" y="10409"/>
                </a:cubicBezTo>
                <a:cubicBezTo>
                  <a:pt x="9226" y="12337"/>
                  <a:pt x="8824" y="14082"/>
                  <a:pt x="8174" y="15345"/>
                </a:cubicBezTo>
                <a:lnTo>
                  <a:pt x="7804" y="15938"/>
                </a:lnTo>
                <a:cubicBezTo>
                  <a:pt x="7911" y="17069"/>
                  <a:pt x="8199" y="18140"/>
                  <a:pt x="8648" y="19014"/>
                </a:cubicBezTo>
                <a:cubicBezTo>
                  <a:pt x="9245" y="20173"/>
                  <a:pt x="10018" y="20778"/>
                  <a:pt x="10799" y="20812"/>
                </a:cubicBezTo>
                <a:lnTo>
                  <a:pt x="10799" y="14974"/>
                </a:lnTo>
                <a:lnTo>
                  <a:pt x="10801" y="14974"/>
                </a:lnTo>
                <a:lnTo>
                  <a:pt x="10801" y="20812"/>
                </a:lnTo>
                <a:cubicBezTo>
                  <a:pt x="11582" y="20778"/>
                  <a:pt x="12355" y="20173"/>
                  <a:pt x="12952" y="19014"/>
                </a:cubicBezTo>
                <a:cubicBezTo>
                  <a:pt x="13401" y="18139"/>
                  <a:pt x="13689" y="17069"/>
                  <a:pt x="13795" y="15937"/>
                </a:cubicBezTo>
                <a:close/>
                <a:moveTo>
                  <a:pt x="18149" y="14894"/>
                </a:moveTo>
                <a:lnTo>
                  <a:pt x="13158" y="5190"/>
                </a:lnTo>
                <a:cubicBezTo>
                  <a:pt x="12858" y="5774"/>
                  <a:pt x="12515" y="6223"/>
                  <a:pt x="12146" y="6527"/>
                </a:cubicBezTo>
                <a:cubicBezTo>
                  <a:pt x="12610" y="7408"/>
                  <a:pt x="12795" y="9063"/>
                  <a:pt x="12782" y="10371"/>
                </a:cubicBezTo>
                <a:cubicBezTo>
                  <a:pt x="12782" y="13800"/>
                  <a:pt x="14212" y="16579"/>
                  <a:pt x="15975" y="16579"/>
                </a:cubicBezTo>
                <a:cubicBezTo>
                  <a:pt x="16818" y="16579"/>
                  <a:pt x="17585" y="15944"/>
                  <a:pt x="18149" y="14894"/>
                </a:cubicBezTo>
                <a:close/>
                <a:moveTo>
                  <a:pt x="19018" y="10663"/>
                </a:moveTo>
                <a:cubicBezTo>
                  <a:pt x="19018" y="7235"/>
                  <a:pt x="17588" y="4455"/>
                  <a:pt x="15825" y="4455"/>
                </a:cubicBezTo>
                <a:cubicBezTo>
                  <a:pt x="15152" y="4480"/>
                  <a:pt x="14301" y="4121"/>
                  <a:pt x="13847" y="3219"/>
                </a:cubicBezTo>
                <a:cubicBezTo>
                  <a:pt x="13691" y="3936"/>
                  <a:pt x="13460" y="4603"/>
                  <a:pt x="13160" y="5187"/>
                </a:cubicBezTo>
                <a:lnTo>
                  <a:pt x="18151" y="14891"/>
                </a:lnTo>
                <a:cubicBezTo>
                  <a:pt x="18691" y="13793"/>
                  <a:pt x="19018" y="12302"/>
                  <a:pt x="19018" y="10663"/>
                </a:cubicBezTo>
                <a:close/>
                <a:moveTo>
                  <a:pt x="21600" y="602"/>
                </a:moveTo>
                <a:cubicBezTo>
                  <a:pt x="21586" y="2333"/>
                  <a:pt x="21236" y="4051"/>
                  <a:pt x="20557" y="5372"/>
                </a:cubicBezTo>
                <a:cubicBezTo>
                  <a:pt x="20092" y="6275"/>
                  <a:pt x="19533" y="6878"/>
                  <a:pt x="18938" y="7158"/>
                </a:cubicBezTo>
                <a:cubicBezTo>
                  <a:pt x="19258" y="8171"/>
                  <a:pt x="19434" y="9367"/>
                  <a:pt x="19434" y="10642"/>
                </a:cubicBezTo>
                <a:cubicBezTo>
                  <a:pt x="19434" y="12510"/>
                  <a:pt x="19057" y="14207"/>
                  <a:pt x="18437" y="15450"/>
                </a:cubicBezTo>
                <a:cubicBezTo>
                  <a:pt x="17797" y="16655"/>
                  <a:pt x="16925" y="17389"/>
                  <a:pt x="15964" y="17389"/>
                </a:cubicBezTo>
                <a:cubicBezTo>
                  <a:pt x="15308" y="17389"/>
                  <a:pt x="14693" y="17047"/>
                  <a:pt x="14172" y="16424"/>
                </a:cubicBezTo>
                <a:cubicBezTo>
                  <a:pt x="14028" y="17581"/>
                  <a:pt x="13718" y="18669"/>
                  <a:pt x="13254" y="19572"/>
                </a:cubicBezTo>
                <a:cubicBezTo>
                  <a:pt x="12574" y="20892"/>
                  <a:pt x="11690" y="21573"/>
                  <a:pt x="10800" y="21600"/>
                </a:cubicBezTo>
                <a:cubicBezTo>
                  <a:pt x="9910" y="21573"/>
                  <a:pt x="9026" y="20892"/>
                  <a:pt x="8346" y="19572"/>
                </a:cubicBezTo>
                <a:cubicBezTo>
                  <a:pt x="7882" y="18669"/>
                  <a:pt x="7572" y="17582"/>
                  <a:pt x="7425" y="16426"/>
                </a:cubicBezTo>
                <a:cubicBezTo>
                  <a:pt x="6905" y="17048"/>
                  <a:pt x="6291" y="17389"/>
                  <a:pt x="5636" y="17389"/>
                </a:cubicBezTo>
                <a:cubicBezTo>
                  <a:pt x="4675" y="17389"/>
                  <a:pt x="3803" y="16655"/>
                  <a:pt x="3163" y="15450"/>
                </a:cubicBezTo>
                <a:cubicBezTo>
                  <a:pt x="2543" y="14207"/>
                  <a:pt x="2166" y="12510"/>
                  <a:pt x="2166" y="10642"/>
                </a:cubicBezTo>
                <a:cubicBezTo>
                  <a:pt x="2166" y="9369"/>
                  <a:pt x="2341" y="8175"/>
                  <a:pt x="2661" y="7163"/>
                </a:cubicBezTo>
                <a:cubicBezTo>
                  <a:pt x="2067" y="6878"/>
                  <a:pt x="1507" y="6274"/>
                  <a:pt x="1043" y="5372"/>
                </a:cubicBezTo>
                <a:cubicBezTo>
                  <a:pt x="364" y="4051"/>
                  <a:pt x="14" y="2333"/>
                  <a:pt x="0" y="602"/>
                </a:cubicBezTo>
                <a:lnTo>
                  <a:pt x="64" y="0"/>
                </a:lnTo>
                <a:lnTo>
                  <a:pt x="472" y="0"/>
                </a:lnTo>
                <a:cubicBezTo>
                  <a:pt x="415" y="192"/>
                  <a:pt x="408" y="396"/>
                  <a:pt x="405" y="599"/>
                </a:cubicBezTo>
                <a:lnTo>
                  <a:pt x="3408" y="599"/>
                </a:lnTo>
                <a:lnTo>
                  <a:pt x="3408" y="604"/>
                </a:lnTo>
                <a:lnTo>
                  <a:pt x="405" y="604"/>
                </a:lnTo>
                <a:cubicBezTo>
                  <a:pt x="423" y="2123"/>
                  <a:pt x="734" y="3626"/>
                  <a:pt x="1330" y="4785"/>
                </a:cubicBezTo>
                <a:cubicBezTo>
                  <a:pt x="1780" y="5659"/>
                  <a:pt x="2330" y="6218"/>
                  <a:pt x="2912" y="6427"/>
                </a:cubicBezTo>
                <a:cubicBezTo>
                  <a:pt x="3557" y="4740"/>
                  <a:pt x="4591" y="3663"/>
                  <a:pt x="5756" y="3663"/>
                </a:cubicBezTo>
                <a:cubicBezTo>
                  <a:pt x="6563" y="3693"/>
                  <a:pt x="7096" y="3495"/>
                  <a:pt x="7452" y="2681"/>
                </a:cubicBezTo>
                <a:cubicBezTo>
                  <a:pt x="7503" y="2565"/>
                  <a:pt x="7550" y="2436"/>
                  <a:pt x="7594" y="2294"/>
                </a:cubicBezTo>
                <a:lnTo>
                  <a:pt x="7589" y="0"/>
                </a:lnTo>
                <a:lnTo>
                  <a:pt x="7880" y="0"/>
                </a:lnTo>
                <a:cubicBezTo>
                  <a:pt x="7745" y="1669"/>
                  <a:pt x="8031" y="3410"/>
                  <a:pt x="8692" y="4697"/>
                </a:cubicBezTo>
                <a:lnTo>
                  <a:pt x="8982" y="4133"/>
                </a:lnTo>
                <a:cubicBezTo>
                  <a:pt x="8982" y="4133"/>
                  <a:pt x="8983" y="4134"/>
                  <a:pt x="8983" y="4135"/>
                </a:cubicBezTo>
                <a:lnTo>
                  <a:pt x="8984" y="4136"/>
                </a:lnTo>
                <a:lnTo>
                  <a:pt x="8694" y="4700"/>
                </a:lnTo>
                <a:cubicBezTo>
                  <a:pt x="9857" y="6961"/>
                  <a:pt x="11743" y="6961"/>
                  <a:pt x="12906" y="4700"/>
                </a:cubicBezTo>
                <a:lnTo>
                  <a:pt x="12616" y="4136"/>
                </a:lnTo>
                <a:cubicBezTo>
                  <a:pt x="12617" y="4136"/>
                  <a:pt x="12617" y="4135"/>
                  <a:pt x="12617" y="4135"/>
                </a:cubicBezTo>
                <a:lnTo>
                  <a:pt x="12618" y="4133"/>
                </a:lnTo>
                <a:lnTo>
                  <a:pt x="12908" y="4697"/>
                </a:lnTo>
                <a:cubicBezTo>
                  <a:pt x="13569" y="3410"/>
                  <a:pt x="13855" y="1669"/>
                  <a:pt x="13720" y="0"/>
                </a:cubicBezTo>
                <a:lnTo>
                  <a:pt x="14009" y="0"/>
                </a:lnTo>
                <a:cubicBezTo>
                  <a:pt x="14155" y="760"/>
                  <a:pt x="14122" y="1554"/>
                  <a:pt x="14014" y="2316"/>
                </a:cubicBezTo>
                <a:cubicBezTo>
                  <a:pt x="14365" y="3437"/>
                  <a:pt x="14928" y="3697"/>
                  <a:pt x="15844" y="3663"/>
                </a:cubicBezTo>
                <a:cubicBezTo>
                  <a:pt x="17008" y="3663"/>
                  <a:pt x="18043" y="4740"/>
                  <a:pt x="18687" y="6425"/>
                </a:cubicBezTo>
                <a:cubicBezTo>
                  <a:pt x="19269" y="6219"/>
                  <a:pt x="19820" y="5660"/>
                  <a:pt x="20270" y="4785"/>
                </a:cubicBezTo>
                <a:cubicBezTo>
                  <a:pt x="20866" y="3626"/>
                  <a:pt x="21177" y="2123"/>
                  <a:pt x="21195" y="604"/>
                </a:cubicBezTo>
                <a:lnTo>
                  <a:pt x="18192" y="604"/>
                </a:lnTo>
                <a:lnTo>
                  <a:pt x="18192" y="599"/>
                </a:lnTo>
                <a:lnTo>
                  <a:pt x="21195" y="599"/>
                </a:lnTo>
                <a:lnTo>
                  <a:pt x="21129" y="0"/>
                </a:lnTo>
                <a:lnTo>
                  <a:pt x="21536" y="0"/>
                </a:lnTo>
                <a:cubicBezTo>
                  <a:pt x="21592" y="194"/>
                  <a:pt x="21598" y="398"/>
                  <a:pt x="21600" y="602"/>
                </a:cubicBezTo>
                <a:close/>
              </a:path>
            </a:pathLst>
          </a:custGeom>
          <a:solidFill>
            <a:srgbClr val="AB651E"/>
          </a:solidFill>
          <a:ln w="12700">
            <a:miter lim="400000"/>
          </a:ln>
        </p:spPr>
        <p:txBody>
          <a:bodyPr lIns="45718" tIns="45718" rIns="45718" bIns="45718"/>
          <a:lstStyle/>
          <a:p>
            <a:pPr/>
          </a:p>
        </p:txBody>
      </p:sp>
      <p:sp>
        <p:nvSpPr>
          <p:cNvPr id="783" name="Teardrop 3"/>
          <p:cNvSpPr/>
          <p:nvPr/>
        </p:nvSpPr>
        <p:spPr>
          <a:xfrm flipH="1" flipV="1" rot="5400000">
            <a:off x="1387530"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84" name="Teardrop 3"/>
          <p:cNvSpPr/>
          <p:nvPr/>
        </p:nvSpPr>
        <p:spPr>
          <a:xfrm flipH="1" flipV="1" rot="5400000">
            <a:off x="2230072" y="3490488"/>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85" name="Teardrop 3"/>
          <p:cNvSpPr/>
          <p:nvPr/>
        </p:nvSpPr>
        <p:spPr>
          <a:xfrm flipH="1" flipV="1" rot="5400000">
            <a:off x="307261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86" name="Teardrop 3"/>
          <p:cNvSpPr/>
          <p:nvPr/>
        </p:nvSpPr>
        <p:spPr>
          <a:xfrm flipH="1" flipV="1" rot="5400000">
            <a:off x="391515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87" name="Teardrop 3"/>
          <p:cNvSpPr/>
          <p:nvPr/>
        </p:nvSpPr>
        <p:spPr>
          <a:xfrm flipH="1" flipV="1" rot="5400000">
            <a:off x="475769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88" name="Teardrop 3"/>
          <p:cNvSpPr/>
          <p:nvPr/>
        </p:nvSpPr>
        <p:spPr>
          <a:xfrm flipH="1" flipV="1" rot="5400000">
            <a:off x="560023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89" name="Teardrop 3"/>
          <p:cNvSpPr/>
          <p:nvPr/>
        </p:nvSpPr>
        <p:spPr>
          <a:xfrm flipH="1" flipV="1" rot="5400000">
            <a:off x="812785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90" name="Teardrop 3"/>
          <p:cNvSpPr/>
          <p:nvPr/>
        </p:nvSpPr>
        <p:spPr>
          <a:xfrm flipH="1" flipV="1" rot="5400000">
            <a:off x="728531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91" name="Teardrop 3"/>
          <p:cNvSpPr/>
          <p:nvPr/>
        </p:nvSpPr>
        <p:spPr>
          <a:xfrm flipH="1" flipV="1" rot="5400000">
            <a:off x="981293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92" name="Teardrop 3"/>
          <p:cNvSpPr/>
          <p:nvPr/>
        </p:nvSpPr>
        <p:spPr>
          <a:xfrm flipH="1" flipV="1" rot="5400000">
            <a:off x="897039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93" name="Teardrop 3"/>
          <p:cNvSpPr/>
          <p:nvPr/>
        </p:nvSpPr>
        <p:spPr>
          <a:xfrm flipH="1" flipV="1" rot="5400000">
            <a:off x="11498011"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94" name="Teardrop 3"/>
          <p:cNvSpPr/>
          <p:nvPr/>
        </p:nvSpPr>
        <p:spPr>
          <a:xfrm flipH="1" flipV="1" rot="5400000">
            <a:off x="10655472" y="3490488"/>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95" name="Teardrop 3"/>
          <p:cNvSpPr/>
          <p:nvPr/>
        </p:nvSpPr>
        <p:spPr>
          <a:xfrm flipH="1" flipV="1" rot="5400000">
            <a:off x="544991" y="3490488"/>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796" name="Oval 843"/>
          <p:cNvSpPr/>
          <p:nvPr/>
        </p:nvSpPr>
        <p:spPr>
          <a:xfrm>
            <a:off x="6664511" y="3712645"/>
            <a:ext cx="169755" cy="169753"/>
          </a:xfrm>
          <a:prstGeom prst="ellipse">
            <a:avLst/>
          </a:prstGeom>
          <a:solidFill>
            <a:srgbClr val="FFFFFF"/>
          </a:solidFill>
          <a:ln w="12700">
            <a:miter lim="400000"/>
          </a:ln>
        </p:spPr>
        <p:txBody>
          <a:bodyPr lIns="45718" tIns="45718" rIns="45718" bIns="45718"/>
          <a:lstStyle/>
          <a:p>
            <a:pPr/>
          </a:p>
        </p:txBody>
      </p:sp>
      <p:sp>
        <p:nvSpPr>
          <p:cNvPr id="797" name="Oval 844"/>
          <p:cNvSpPr/>
          <p:nvPr/>
        </p:nvSpPr>
        <p:spPr>
          <a:xfrm>
            <a:off x="766731" y="3712645"/>
            <a:ext cx="169755" cy="169753"/>
          </a:xfrm>
          <a:prstGeom prst="ellipse">
            <a:avLst/>
          </a:prstGeom>
          <a:solidFill>
            <a:srgbClr val="FFFFFF"/>
          </a:solidFill>
          <a:ln w="12700">
            <a:miter lim="400000"/>
          </a:ln>
        </p:spPr>
        <p:txBody>
          <a:bodyPr lIns="45718" tIns="45718" rIns="45718" bIns="45718"/>
          <a:lstStyle/>
          <a:p>
            <a:pPr/>
          </a:p>
        </p:txBody>
      </p:sp>
      <p:sp>
        <p:nvSpPr>
          <p:cNvPr id="798" name="Oval 845"/>
          <p:cNvSpPr/>
          <p:nvPr/>
        </p:nvSpPr>
        <p:spPr>
          <a:xfrm>
            <a:off x="1609269" y="3712645"/>
            <a:ext cx="169755" cy="169753"/>
          </a:xfrm>
          <a:prstGeom prst="ellipse">
            <a:avLst/>
          </a:prstGeom>
          <a:solidFill>
            <a:srgbClr val="FFFFFF"/>
          </a:solidFill>
          <a:ln w="12700">
            <a:miter lim="400000"/>
          </a:ln>
        </p:spPr>
        <p:txBody>
          <a:bodyPr lIns="45718" tIns="45718" rIns="45718" bIns="45718"/>
          <a:lstStyle/>
          <a:p>
            <a:pPr/>
          </a:p>
        </p:txBody>
      </p:sp>
      <p:sp>
        <p:nvSpPr>
          <p:cNvPr id="799" name="Oval 846"/>
          <p:cNvSpPr/>
          <p:nvPr/>
        </p:nvSpPr>
        <p:spPr>
          <a:xfrm>
            <a:off x="2451811" y="3712645"/>
            <a:ext cx="169755" cy="169753"/>
          </a:xfrm>
          <a:prstGeom prst="ellipse">
            <a:avLst/>
          </a:prstGeom>
          <a:solidFill>
            <a:srgbClr val="FFFFFF"/>
          </a:solidFill>
          <a:ln w="12700">
            <a:miter lim="400000"/>
          </a:ln>
        </p:spPr>
        <p:txBody>
          <a:bodyPr lIns="45718" tIns="45718" rIns="45718" bIns="45718"/>
          <a:lstStyle/>
          <a:p>
            <a:pPr/>
          </a:p>
        </p:txBody>
      </p:sp>
      <p:sp>
        <p:nvSpPr>
          <p:cNvPr id="800" name="Oval 847"/>
          <p:cNvSpPr/>
          <p:nvPr/>
        </p:nvSpPr>
        <p:spPr>
          <a:xfrm>
            <a:off x="3294350" y="3712645"/>
            <a:ext cx="169755" cy="169753"/>
          </a:xfrm>
          <a:prstGeom prst="ellipse">
            <a:avLst/>
          </a:prstGeom>
          <a:solidFill>
            <a:srgbClr val="FFFFFF"/>
          </a:solidFill>
          <a:ln w="12700">
            <a:miter lim="400000"/>
          </a:ln>
        </p:spPr>
        <p:txBody>
          <a:bodyPr lIns="45718" tIns="45718" rIns="45718" bIns="45718"/>
          <a:lstStyle/>
          <a:p>
            <a:pPr/>
          </a:p>
        </p:txBody>
      </p:sp>
      <p:sp>
        <p:nvSpPr>
          <p:cNvPr id="801" name="Oval 848"/>
          <p:cNvSpPr/>
          <p:nvPr/>
        </p:nvSpPr>
        <p:spPr>
          <a:xfrm>
            <a:off x="4136890" y="3712645"/>
            <a:ext cx="169755" cy="169753"/>
          </a:xfrm>
          <a:prstGeom prst="ellipse">
            <a:avLst/>
          </a:prstGeom>
          <a:solidFill>
            <a:srgbClr val="FFFFFF"/>
          </a:solidFill>
          <a:ln w="12700">
            <a:miter lim="400000"/>
          </a:ln>
        </p:spPr>
        <p:txBody>
          <a:bodyPr lIns="45718" tIns="45718" rIns="45718" bIns="45718"/>
          <a:lstStyle/>
          <a:p>
            <a:pPr/>
          </a:p>
        </p:txBody>
      </p:sp>
      <p:sp>
        <p:nvSpPr>
          <p:cNvPr id="802" name="Oval 849"/>
          <p:cNvSpPr/>
          <p:nvPr/>
        </p:nvSpPr>
        <p:spPr>
          <a:xfrm>
            <a:off x="4979430" y="3712645"/>
            <a:ext cx="169755" cy="169753"/>
          </a:xfrm>
          <a:prstGeom prst="ellipse">
            <a:avLst/>
          </a:prstGeom>
          <a:solidFill>
            <a:srgbClr val="FFFFFF"/>
          </a:solidFill>
          <a:ln w="12700">
            <a:miter lim="400000"/>
          </a:ln>
        </p:spPr>
        <p:txBody>
          <a:bodyPr lIns="45718" tIns="45718" rIns="45718" bIns="45718"/>
          <a:lstStyle/>
          <a:p>
            <a:pPr/>
          </a:p>
        </p:txBody>
      </p:sp>
      <p:sp>
        <p:nvSpPr>
          <p:cNvPr id="803" name="Oval 850"/>
          <p:cNvSpPr/>
          <p:nvPr/>
        </p:nvSpPr>
        <p:spPr>
          <a:xfrm>
            <a:off x="5821969" y="3712645"/>
            <a:ext cx="169755" cy="169753"/>
          </a:xfrm>
          <a:prstGeom prst="ellipse">
            <a:avLst/>
          </a:prstGeom>
          <a:solidFill>
            <a:srgbClr val="FFFFFF"/>
          </a:solidFill>
          <a:ln w="12700">
            <a:miter lim="400000"/>
          </a:ln>
        </p:spPr>
        <p:txBody>
          <a:bodyPr lIns="45718" tIns="45718" rIns="45718" bIns="45718"/>
          <a:lstStyle/>
          <a:p>
            <a:pPr/>
          </a:p>
        </p:txBody>
      </p:sp>
      <p:sp>
        <p:nvSpPr>
          <p:cNvPr id="804" name="Oval 851"/>
          <p:cNvSpPr/>
          <p:nvPr/>
        </p:nvSpPr>
        <p:spPr>
          <a:xfrm>
            <a:off x="8349591" y="3712645"/>
            <a:ext cx="169755" cy="169753"/>
          </a:xfrm>
          <a:prstGeom prst="ellipse">
            <a:avLst/>
          </a:prstGeom>
          <a:solidFill>
            <a:srgbClr val="FFFFFF"/>
          </a:solidFill>
          <a:ln w="12700">
            <a:miter lim="400000"/>
          </a:ln>
        </p:spPr>
        <p:txBody>
          <a:bodyPr lIns="45718" tIns="45718" rIns="45718" bIns="45718"/>
          <a:lstStyle/>
          <a:p>
            <a:pPr/>
          </a:p>
        </p:txBody>
      </p:sp>
      <p:sp>
        <p:nvSpPr>
          <p:cNvPr id="805" name="Oval 852"/>
          <p:cNvSpPr/>
          <p:nvPr/>
        </p:nvSpPr>
        <p:spPr>
          <a:xfrm>
            <a:off x="7507051" y="3712645"/>
            <a:ext cx="169755" cy="169753"/>
          </a:xfrm>
          <a:prstGeom prst="ellipse">
            <a:avLst/>
          </a:prstGeom>
          <a:solidFill>
            <a:srgbClr val="FFFFFF"/>
          </a:solidFill>
          <a:ln w="12700">
            <a:miter lim="400000"/>
          </a:ln>
        </p:spPr>
        <p:txBody>
          <a:bodyPr lIns="45718" tIns="45718" rIns="45718" bIns="45718"/>
          <a:lstStyle/>
          <a:p>
            <a:pPr/>
          </a:p>
        </p:txBody>
      </p:sp>
      <p:sp>
        <p:nvSpPr>
          <p:cNvPr id="806" name="Oval 853"/>
          <p:cNvSpPr/>
          <p:nvPr/>
        </p:nvSpPr>
        <p:spPr>
          <a:xfrm>
            <a:off x="10034671" y="3712645"/>
            <a:ext cx="169755" cy="169753"/>
          </a:xfrm>
          <a:prstGeom prst="ellipse">
            <a:avLst/>
          </a:prstGeom>
          <a:solidFill>
            <a:srgbClr val="FFFFFF"/>
          </a:solidFill>
          <a:ln w="12700">
            <a:miter lim="400000"/>
          </a:ln>
        </p:spPr>
        <p:txBody>
          <a:bodyPr lIns="45718" tIns="45718" rIns="45718" bIns="45718"/>
          <a:lstStyle/>
          <a:p>
            <a:pPr/>
          </a:p>
        </p:txBody>
      </p:sp>
      <p:sp>
        <p:nvSpPr>
          <p:cNvPr id="807" name="Oval 854"/>
          <p:cNvSpPr/>
          <p:nvPr/>
        </p:nvSpPr>
        <p:spPr>
          <a:xfrm>
            <a:off x="9192131" y="3712645"/>
            <a:ext cx="169755" cy="169753"/>
          </a:xfrm>
          <a:prstGeom prst="ellipse">
            <a:avLst/>
          </a:prstGeom>
          <a:solidFill>
            <a:srgbClr val="FFFFFF"/>
          </a:solidFill>
          <a:ln w="12700">
            <a:miter lim="400000"/>
          </a:ln>
        </p:spPr>
        <p:txBody>
          <a:bodyPr lIns="45718" tIns="45718" rIns="45718" bIns="45718"/>
          <a:lstStyle/>
          <a:p>
            <a:pPr/>
          </a:p>
        </p:txBody>
      </p:sp>
      <p:sp>
        <p:nvSpPr>
          <p:cNvPr id="808" name="Oval 855"/>
          <p:cNvSpPr/>
          <p:nvPr/>
        </p:nvSpPr>
        <p:spPr>
          <a:xfrm>
            <a:off x="11719748" y="3712645"/>
            <a:ext cx="169755" cy="169753"/>
          </a:xfrm>
          <a:prstGeom prst="ellipse">
            <a:avLst/>
          </a:prstGeom>
          <a:solidFill>
            <a:srgbClr val="FFFFFF"/>
          </a:solidFill>
          <a:ln w="12700">
            <a:miter lim="400000"/>
          </a:ln>
        </p:spPr>
        <p:txBody>
          <a:bodyPr lIns="45718" tIns="45718" rIns="45718" bIns="45718"/>
          <a:lstStyle/>
          <a:p>
            <a:pPr/>
          </a:p>
        </p:txBody>
      </p:sp>
      <p:sp>
        <p:nvSpPr>
          <p:cNvPr id="809" name="Oval 856"/>
          <p:cNvSpPr/>
          <p:nvPr/>
        </p:nvSpPr>
        <p:spPr>
          <a:xfrm>
            <a:off x="10877211" y="3712645"/>
            <a:ext cx="169755" cy="169753"/>
          </a:xfrm>
          <a:prstGeom prst="ellipse">
            <a:avLst/>
          </a:prstGeom>
          <a:solidFill>
            <a:srgbClr val="FFFFFF"/>
          </a:solidFill>
          <a:ln w="12700">
            <a:miter lim="400000"/>
          </a:ln>
        </p:spPr>
        <p:txBody>
          <a:bodyPr lIns="45718" tIns="45718" rIns="45718" bIns="45718"/>
          <a:lstStyle/>
          <a:p>
            <a:pPr/>
          </a:p>
        </p:txBody>
      </p:sp>
      <p:sp>
        <p:nvSpPr>
          <p:cNvPr id="810" name="Teardrop 3"/>
          <p:cNvSpPr/>
          <p:nvPr/>
        </p:nvSpPr>
        <p:spPr>
          <a:xfrm flipH="1" flipV="1" rot="5400000">
            <a:off x="602118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11" name="Teardrop 3"/>
          <p:cNvSpPr/>
          <p:nvPr/>
        </p:nvSpPr>
        <p:spPr>
          <a:xfrm flipH="1" flipV="1" rot="5400000">
            <a:off x="965942" y="3914583"/>
            <a:ext cx="612649"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12" name="Teardrop 3"/>
          <p:cNvSpPr/>
          <p:nvPr/>
        </p:nvSpPr>
        <p:spPr>
          <a:xfrm flipH="1" flipV="1" rot="5400000">
            <a:off x="180848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13" name="Teardrop 3"/>
          <p:cNvSpPr/>
          <p:nvPr/>
        </p:nvSpPr>
        <p:spPr>
          <a:xfrm flipH="1" flipV="1" rot="5400000">
            <a:off x="2651020"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14" name="Teardrop 3"/>
          <p:cNvSpPr/>
          <p:nvPr/>
        </p:nvSpPr>
        <p:spPr>
          <a:xfrm flipH="1" flipV="1" rot="5400000">
            <a:off x="3493561"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15" name="Teardrop 3"/>
          <p:cNvSpPr/>
          <p:nvPr/>
        </p:nvSpPr>
        <p:spPr>
          <a:xfrm flipH="1" flipV="1" rot="5400000">
            <a:off x="4336100" y="3914583"/>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16" name="Teardrop 3"/>
          <p:cNvSpPr/>
          <p:nvPr/>
        </p:nvSpPr>
        <p:spPr>
          <a:xfrm flipH="1" flipV="1" rot="5400000">
            <a:off x="517864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17" name="Teardrop 3"/>
          <p:cNvSpPr/>
          <p:nvPr/>
        </p:nvSpPr>
        <p:spPr>
          <a:xfrm flipH="1" flipV="1" rot="5400000">
            <a:off x="770626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18" name="Teardrop 3"/>
          <p:cNvSpPr/>
          <p:nvPr/>
        </p:nvSpPr>
        <p:spPr>
          <a:xfrm flipH="1" flipV="1" rot="5400000">
            <a:off x="686372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19" name="Teardrop 3"/>
          <p:cNvSpPr/>
          <p:nvPr/>
        </p:nvSpPr>
        <p:spPr>
          <a:xfrm flipH="1" flipV="1" rot="5400000">
            <a:off x="939134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20" name="Teardrop 3"/>
          <p:cNvSpPr/>
          <p:nvPr/>
        </p:nvSpPr>
        <p:spPr>
          <a:xfrm flipH="1" flipV="1" rot="5400000">
            <a:off x="854880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21" name="Teardrop 3"/>
          <p:cNvSpPr/>
          <p:nvPr/>
        </p:nvSpPr>
        <p:spPr>
          <a:xfrm flipH="1" flipV="1" rot="5400000">
            <a:off x="11076420"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22" name="Teardrop 3"/>
          <p:cNvSpPr/>
          <p:nvPr/>
        </p:nvSpPr>
        <p:spPr>
          <a:xfrm flipH="1" flipV="1" rot="5400000">
            <a:off x="10233882" y="3914583"/>
            <a:ext cx="612650"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23" name="Teardrop 3"/>
          <p:cNvSpPr/>
          <p:nvPr/>
        </p:nvSpPr>
        <p:spPr>
          <a:xfrm flipH="1" flipV="1" rot="5400000">
            <a:off x="123400" y="3914583"/>
            <a:ext cx="612651" cy="612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454" y="7753"/>
                </a:moveTo>
                <a:cubicBezTo>
                  <a:pt x="8990" y="7299"/>
                  <a:pt x="8805" y="6448"/>
                  <a:pt x="8818" y="5775"/>
                </a:cubicBezTo>
                <a:cubicBezTo>
                  <a:pt x="8818" y="4012"/>
                  <a:pt x="7389" y="2582"/>
                  <a:pt x="5625" y="2582"/>
                </a:cubicBezTo>
                <a:cubicBezTo>
                  <a:pt x="4782" y="2582"/>
                  <a:pt x="4015" y="2909"/>
                  <a:pt x="3451" y="3449"/>
                </a:cubicBezTo>
                <a:lnTo>
                  <a:pt x="8442" y="8440"/>
                </a:lnTo>
                <a:cubicBezTo>
                  <a:pt x="8742" y="8140"/>
                  <a:pt x="9085" y="7909"/>
                  <a:pt x="9454" y="7753"/>
                </a:cubicBezTo>
                <a:close/>
                <a:moveTo>
                  <a:pt x="7753" y="9454"/>
                </a:moveTo>
                <a:cubicBezTo>
                  <a:pt x="7909" y="9085"/>
                  <a:pt x="8140" y="8742"/>
                  <a:pt x="8440" y="8442"/>
                </a:cubicBezTo>
                <a:lnTo>
                  <a:pt x="3449" y="3451"/>
                </a:lnTo>
                <a:cubicBezTo>
                  <a:pt x="2909" y="4015"/>
                  <a:pt x="2582" y="4782"/>
                  <a:pt x="2582" y="5625"/>
                </a:cubicBezTo>
                <a:cubicBezTo>
                  <a:pt x="2582" y="7389"/>
                  <a:pt x="4012" y="8818"/>
                  <a:pt x="5775" y="8818"/>
                </a:cubicBezTo>
                <a:cubicBezTo>
                  <a:pt x="6448" y="8805"/>
                  <a:pt x="7299" y="8990"/>
                  <a:pt x="7753" y="9454"/>
                </a:cubicBezTo>
                <a:close/>
                <a:moveTo>
                  <a:pt x="7452" y="11870"/>
                </a:moveTo>
                <a:cubicBezTo>
                  <a:pt x="7503" y="11810"/>
                  <a:pt x="7550" y="11744"/>
                  <a:pt x="7594" y="11670"/>
                </a:cubicBezTo>
                <a:cubicBezTo>
                  <a:pt x="7431" y="11098"/>
                  <a:pt x="7428" y="10491"/>
                  <a:pt x="7586" y="9918"/>
                </a:cubicBezTo>
                <a:cubicBezTo>
                  <a:pt x="7235" y="9342"/>
                  <a:pt x="6672" y="9208"/>
                  <a:pt x="5756" y="9226"/>
                </a:cubicBezTo>
                <a:cubicBezTo>
                  <a:pt x="4592" y="9226"/>
                  <a:pt x="3557" y="8672"/>
                  <a:pt x="2913" y="7805"/>
                </a:cubicBezTo>
                <a:cubicBezTo>
                  <a:pt x="2331" y="7911"/>
                  <a:pt x="1780" y="8199"/>
                  <a:pt x="1330" y="8648"/>
                </a:cubicBezTo>
                <a:cubicBezTo>
                  <a:pt x="734" y="9245"/>
                  <a:pt x="423" y="10018"/>
                  <a:pt x="405" y="10799"/>
                </a:cubicBezTo>
                <a:lnTo>
                  <a:pt x="3408" y="10799"/>
                </a:lnTo>
                <a:lnTo>
                  <a:pt x="3408" y="10801"/>
                </a:lnTo>
                <a:lnTo>
                  <a:pt x="405" y="10801"/>
                </a:lnTo>
                <a:cubicBezTo>
                  <a:pt x="423" y="11582"/>
                  <a:pt x="734" y="12355"/>
                  <a:pt x="1330" y="12952"/>
                </a:cubicBezTo>
                <a:cubicBezTo>
                  <a:pt x="1780" y="13401"/>
                  <a:pt x="2330" y="13689"/>
                  <a:pt x="2912" y="13796"/>
                </a:cubicBezTo>
                <a:cubicBezTo>
                  <a:pt x="3557" y="12929"/>
                  <a:pt x="4591" y="12374"/>
                  <a:pt x="5756" y="12374"/>
                </a:cubicBezTo>
                <a:cubicBezTo>
                  <a:pt x="6563" y="12390"/>
                  <a:pt x="7096" y="12288"/>
                  <a:pt x="7452" y="11870"/>
                </a:cubicBezTo>
                <a:close/>
                <a:moveTo>
                  <a:pt x="11870" y="7452"/>
                </a:moveTo>
                <a:cubicBezTo>
                  <a:pt x="12288" y="7096"/>
                  <a:pt x="12390" y="6563"/>
                  <a:pt x="12374" y="5756"/>
                </a:cubicBezTo>
                <a:cubicBezTo>
                  <a:pt x="12374" y="4591"/>
                  <a:pt x="12929" y="3557"/>
                  <a:pt x="13796" y="2912"/>
                </a:cubicBezTo>
                <a:cubicBezTo>
                  <a:pt x="13689" y="2330"/>
                  <a:pt x="13401" y="1780"/>
                  <a:pt x="12952" y="1330"/>
                </a:cubicBezTo>
                <a:cubicBezTo>
                  <a:pt x="12355" y="734"/>
                  <a:pt x="11582" y="423"/>
                  <a:pt x="10801" y="405"/>
                </a:cubicBezTo>
                <a:lnTo>
                  <a:pt x="10801" y="3408"/>
                </a:lnTo>
                <a:lnTo>
                  <a:pt x="10799" y="3408"/>
                </a:lnTo>
                <a:lnTo>
                  <a:pt x="10799" y="405"/>
                </a:lnTo>
                <a:cubicBezTo>
                  <a:pt x="10018" y="423"/>
                  <a:pt x="9245" y="734"/>
                  <a:pt x="8648" y="1330"/>
                </a:cubicBezTo>
                <a:cubicBezTo>
                  <a:pt x="8199" y="1780"/>
                  <a:pt x="7911" y="2331"/>
                  <a:pt x="7805" y="2913"/>
                </a:cubicBezTo>
                <a:cubicBezTo>
                  <a:pt x="8672" y="3557"/>
                  <a:pt x="9226" y="4592"/>
                  <a:pt x="9226" y="5756"/>
                </a:cubicBezTo>
                <a:cubicBezTo>
                  <a:pt x="9208" y="6672"/>
                  <a:pt x="9342" y="7235"/>
                  <a:pt x="9918" y="7586"/>
                </a:cubicBezTo>
                <a:cubicBezTo>
                  <a:pt x="10491" y="7428"/>
                  <a:pt x="11098" y="7431"/>
                  <a:pt x="11670" y="7594"/>
                </a:cubicBezTo>
                <a:cubicBezTo>
                  <a:pt x="11744" y="7550"/>
                  <a:pt x="11810" y="7503"/>
                  <a:pt x="11870" y="7452"/>
                </a:cubicBezTo>
                <a:close/>
                <a:moveTo>
                  <a:pt x="8440" y="13158"/>
                </a:moveTo>
                <a:cubicBezTo>
                  <a:pt x="8140" y="12858"/>
                  <a:pt x="7909" y="12515"/>
                  <a:pt x="7755" y="12144"/>
                </a:cubicBezTo>
                <a:cubicBezTo>
                  <a:pt x="7302" y="12610"/>
                  <a:pt x="6449" y="12795"/>
                  <a:pt x="5775" y="12782"/>
                </a:cubicBezTo>
                <a:cubicBezTo>
                  <a:pt x="4012" y="12782"/>
                  <a:pt x="2582" y="14212"/>
                  <a:pt x="2582" y="15975"/>
                </a:cubicBezTo>
                <a:cubicBezTo>
                  <a:pt x="2582" y="16818"/>
                  <a:pt x="2909" y="17585"/>
                  <a:pt x="3449" y="18149"/>
                </a:cubicBezTo>
                <a:close/>
                <a:moveTo>
                  <a:pt x="13158" y="8440"/>
                </a:moveTo>
                <a:lnTo>
                  <a:pt x="18149" y="3449"/>
                </a:lnTo>
                <a:cubicBezTo>
                  <a:pt x="17585" y="2909"/>
                  <a:pt x="16818" y="2582"/>
                  <a:pt x="15975" y="2582"/>
                </a:cubicBezTo>
                <a:cubicBezTo>
                  <a:pt x="14211" y="2582"/>
                  <a:pt x="12782" y="4012"/>
                  <a:pt x="12782" y="5775"/>
                </a:cubicBezTo>
                <a:cubicBezTo>
                  <a:pt x="12795" y="6449"/>
                  <a:pt x="12610" y="7302"/>
                  <a:pt x="12144" y="7755"/>
                </a:cubicBezTo>
                <a:cubicBezTo>
                  <a:pt x="12515" y="7909"/>
                  <a:pt x="12858" y="8140"/>
                  <a:pt x="13158" y="8440"/>
                </a:cubicBezTo>
                <a:close/>
                <a:moveTo>
                  <a:pt x="12908" y="12906"/>
                </a:moveTo>
                <a:cubicBezTo>
                  <a:pt x="14071" y="11743"/>
                  <a:pt x="14071" y="9857"/>
                  <a:pt x="12908" y="8694"/>
                </a:cubicBezTo>
                <a:lnTo>
                  <a:pt x="12618" y="8984"/>
                </a:lnTo>
                <a:lnTo>
                  <a:pt x="12617" y="8983"/>
                </a:lnTo>
                <a:cubicBezTo>
                  <a:pt x="12617" y="8983"/>
                  <a:pt x="12617" y="8982"/>
                  <a:pt x="12616" y="8982"/>
                </a:cubicBezTo>
                <a:lnTo>
                  <a:pt x="12906" y="8692"/>
                </a:lnTo>
                <a:cubicBezTo>
                  <a:pt x="11743" y="7529"/>
                  <a:pt x="9857" y="7529"/>
                  <a:pt x="8694" y="8692"/>
                </a:cubicBezTo>
                <a:lnTo>
                  <a:pt x="8984" y="8982"/>
                </a:lnTo>
                <a:cubicBezTo>
                  <a:pt x="8983" y="8982"/>
                  <a:pt x="8983" y="8983"/>
                  <a:pt x="8983" y="8983"/>
                </a:cubicBezTo>
                <a:cubicBezTo>
                  <a:pt x="8983" y="8983"/>
                  <a:pt x="8982" y="8983"/>
                  <a:pt x="8982" y="8984"/>
                </a:cubicBezTo>
                <a:lnTo>
                  <a:pt x="8692" y="8694"/>
                </a:lnTo>
                <a:cubicBezTo>
                  <a:pt x="7529" y="9857"/>
                  <a:pt x="7529" y="11743"/>
                  <a:pt x="8692" y="12906"/>
                </a:cubicBezTo>
                <a:lnTo>
                  <a:pt x="8982" y="12616"/>
                </a:lnTo>
                <a:cubicBezTo>
                  <a:pt x="8982" y="12617"/>
                  <a:pt x="8983" y="12617"/>
                  <a:pt x="8983" y="12617"/>
                </a:cubicBezTo>
                <a:lnTo>
                  <a:pt x="8984" y="12618"/>
                </a:lnTo>
                <a:lnTo>
                  <a:pt x="8694" y="12908"/>
                </a:lnTo>
                <a:cubicBezTo>
                  <a:pt x="9857" y="14071"/>
                  <a:pt x="11743" y="14071"/>
                  <a:pt x="12906" y="12908"/>
                </a:cubicBezTo>
                <a:lnTo>
                  <a:pt x="12616" y="12618"/>
                </a:lnTo>
                <a:cubicBezTo>
                  <a:pt x="12617" y="12618"/>
                  <a:pt x="12617" y="12617"/>
                  <a:pt x="12617" y="12617"/>
                </a:cubicBezTo>
                <a:lnTo>
                  <a:pt x="12618" y="12616"/>
                </a:lnTo>
                <a:close/>
                <a:moveTo>
                  <a:pt x="7883" y="18082"/>
                </a:moveTo>
                <a:cubicBezTo>
                  <a:pt x="8461" y="17505"/>
                  <a:pt x="8818" y="16706"/>
                  <a:pt x="8818" y="15825"/>
                </a:cubicBezTo>
                <a:cubicBezTo>
                  <a:pt x="8805" y="15151"/>
                  <a:pt x="8990" y="14298"/>
                  <a:pt x="9456" y="13846"/>
                </a:cubicBezTo>
                <a:cubicBezTo>
                  <a:pt x="9085" y="13691"/>
                  <a:pt x="8742" y="13460"/>
                  <a:pt x="8442" y="13160"/>
                </a:cubicBezTo>
                <a:lnTo>
                  <a:pt x="3451" y="18151"/>
                </a:lnTo>
                <a:cubicBezTo>
                  <a:pt x="4015" y="18691"/>
                  <a:pt x="4782" y="19018"/>
                  <a:pt x="5625" y="19018"/>
                </a:cubicBezTo>
                <a:cubicBezTo>
                  <a:pt x="6507" y="19018"/>
                  <a:pt x="7305" y="18660"/>
                  <a:pt x="7883" y="18082"/>
                </a:cubicBezTo>
                <a:close/>
                <a:moveTo>
                  <a:pt x="18082" y="7883"/>
                </a:moveTo>
                <a:cubicBezTo>
                  <a:pt x="18660" y="7305"/>
                  <a:pt x="19018" y="6507"/>
                  <a:pt x="19018" y="5625"/>
                </a:cubicBezTo>
                <a:cubicBezTo>
                  <a:pt x="19018" y="4782"/>
                  <a:pt x="18691" y="4015"/>
                  <a:pt x="18151" y="3451"/>
                </a:cubicBezTo>
                <a:lnTo>
                  <a:pt x="13160" y="8442"/>
                </a:lnTo>
                <a:cubicBezTo>
                  <a:pt x="13460" y="8742"/>
                  <a:pt x="13691" y="9085"/>
                  <a:pt x="13845" y="9456"/>
                </a:cubicBezTo>
                <a:cubicBezTo>
                  <a:pt x="14298" y="8990"/>
                  <a:pt x="15151" y="8805"/>
                  <a:pt x="15825" y="8818"/>
                </a:cubicBezTo>
                <a:cubicBezTo>
                  <a:pt x="16706" y="8818"/>
                  <a:pt x="17505" y="8461"/>
                  <a:pt x="18082" y="7883"/>
                </a:cubicBezTo>
                <a:close/>
                <a:moveTo>
                  <a:pt x="12952" y="20270"/>
                </a:moveTo>
                <a:cubicBezTo>
                  <a:pt x="13401" y="19820"/>
                  <a:pt x="13689" y="19269"/>
                  <a:pt x="13795" y="18687"/>
                </a:cubicBezTo>
                <a:cubicBezTo>
                  <a:pt x="12928" y="18043"/>
                  <a:pt x="12374" y="17008"/>
                  <a:pt x="12374" y="15844"/>
                </a:cubicBezTo>
                <a:cubicBezTo>
                  <a:pt x="12392" y="14928"/>
                  <a:pt x="12258" y="14365"/>
                  <a:pt x="11682" y="14014"/>
                </a:cubicBezTo>
                <a:cubicBezTo>
                  <a:pt x="11109" y="14172"/>
                  <a:pt x="10502" y="14169"/>
                  <a:pt x="9930" y="14006"/>
                </a:cubicBezTo>
                <a:cubicBezTo>
                  <a:pt x="9343" y="14357"/>
                  <a:pt x="9208" y="14922"/>
                  <a:pt x="9226" y="15844"/>
                </a:cubicBezTo>
                <a:cubicBezTo>
                  <a:pt x="9226" y="16836"/>
                  <a:pt x="8824" y="17733"/>
                  <a:pt x="8174" y="18383"/>
                </a:cubicBezTo>
                <a:lnTo>
                  <a:pt x="7804" y="18688"/>
                </a:lnTo>
                <a:cubicBezTo>
                  <a:pt x="7911" y="19270"/>
                  <a:pt x="8199" y="19820"/>
                  <a:pt x="8648" y="20270"/>
                </a:cubicBezTo>
                <a:cubicBezTo>
                  <a:pt x="9245" y="20866"/>
                  <a:pt x="10018" y="21177"/>
                  <a:pt x="10799" y="21195"/>
                </a:cubicBezTo>
                <a:lnTo>
                  <a:pt x="10799" y="18192"/>
                </a:lnTo>
                <a:lnTo>
                  <a:pt x="10801" y="18192"/>
                </a:lnTo>
                <a:lnTo>
                  <a:pt x="10801" y="21195"/>
                </a:lnTo>
                <a:cubicBezTo>
                  <a:pt x="11582" y="21177"/>
                  <a:pt x="12355" y="20866"/>
                  <a:pt x="12952" y="20270"/>
                </a:cubicBezTo>
                <a:close/>
                <a:moveTo>
                  <a:pt x="20270" y="12952"/>
                </a:moveTo>
                <a:cubicBezTo>
                  <a:pt x="20866" y="12355"/>
                  <a:pt x="21177" y="11582"/>
                  <a:pt x="21195" y="10801"/>
                </a:cubicBezTo>
                <a:lnTo>
                  <a:pt x="18192" y="10801"/>
                </a:lnTo>
                <a:lnTo>
                  <a:pt x="18192" y="10799"/>
                </a:lnTo>
                <a:lnTo>
                  <a:pt x="21195" y="10799"/>
                </a:lnTo>
                <a:cubicBezTo>
                  <a:pt x="21177" y="10018"/>
                  <a:pt x="20866" y="9245"/>
                  <a:pt x="20270" y="8648"/>
                </a:cubicBezTo>
                <a:cubicBezTo>
                  <a:pt x="19820" y="8199"/>
                  <a:pt x="19270" y="7911"/>
                  <a:pt x="18688" y="7804"/>
                </a:cubicBezTo>
                <a:cubicBezTo>
                  <a:pt x="18602" y="7940"/>
                  <a:pt x="18496" y="8061"/>
                  <a:pt x="18383" y="8174"/>
                </a:cubicBezTo>
                <a:cubicBezTo>
                  <a:pt x="17733" y="8824"/>
                  <a:pt x="16836" y="9226"/>
                  <a:pt x="15844" y="9226"/>
                </a:cubicBezTo>
                <a:cubicBezTo>
                  <a:pt x="14922" y="9208"/>
                  <a:pt x="14357" y="9343"/>
                  <a:pt x="14006" y="9930"/>
                </a:cubicBezTo>
                <a:cubicBezTo>
                  <a:pt x="14169" y="10502"/>
                  <a:pt x="14172" y="11109"/>
                  <a:pt x="14014" y="11682"/>
                </a:cubicBezTo>
                <a:cubicBezTo>
                  <a:pt x="14365" y="12258"/>
                  <a:pt x="14928" y="12392"/>
                  <a:pt x="15844" y="12374"/>
                </a:cubicBezTo>
                <a:cubicBezTo>
                  <a:pt x="17008" y="12374"/>
                  <a:pt x="18043" y="12928"/>
                  <a:pt x="18687" y="13795"/>
                </a:cubicBezTo>
                <a:cubicBezTo>
                  <a:pt x="19269" y="13689"/>
                  <a:pt x="19820" y="13401"/>
                  <a:pt x="20270" y="12952"/>
                </a:cubicBezTo>
                <a:close/>
                <a:moveTo>
                  <a:pt x="18151" y="18149"/>
                </a:moveTo>
                <a:cubicBezTo>
                  <a:pt x="18691" y="17585"/>
                  <a:pt x="19018" y="16818"/>
                  <a:pt x="19018" y="15975"/>
                </a:cubicBezTo>
                <a:cubicBezTo>
                  <a:pt x="19018" y="14212"/>
                  <a:pt x="17588" y="12782"/>
                  <a:pt x="15825" y="12782"/>
                </a:cubicBezTo>
                <a:cubicBezTo>
                  <a:pt x="15152" y="12795"/>
                  <a:pt x="14301" y="12610"/>
                  <a:pt x="13847" y="12146"/>
                </a:cubicBezTo>
                <a:cubicBezTo>
                  <a:pt x="13691" y="12515"/>
                  <a:pt x="13460" y="12858"/>
                  <a:pt x="13160" y="13158"/>
                </a:cubicBezTo>
                <a:close/>
                <a:moveTo>
                  <a:pt x="18149" y="18151"/>
                </a:moveTo>
                <a:lnTo>
                  <a:pt x="13158" y="13160"/>
                </a:lnTo>
                <a:cubicBezTo>
                  <a:pt x="12858" y="13460"/>
                  <a:pt x="12515" y="13691"/>
                  <a:pt x="12146" y="13847"/>
                </a:cubicBezTo>
                <a:cubicBezTo>
                  <a:pt x="12610" y="14301"/>
                  <a:pt x="12795" y="15152"/>
                  <a:pt x="12782" y="15825"/>
                </a:cubicBezTo>
                <a:cubicBezTo>
                  <a:pt x="12782" y="17588"/>
                  <a:pt x="14211" y="19018"/>
                  <a:pt x="15975" y="19018"/>
                </a:cubicBezTo>
                <a:cubicBezTo>
                  <a:pt x="16818" y="19018"/>
                  <a:pt x="17585" y="18691"/>
                  <a:pt x="18149" y="18151"/>
                </a:cubicBezTo>
                <a:close/>
                <a:moveTo>
                  <a:pt x="18437" y="18437"/>
                </a:moveTo>
                <a:cubicBezTo>
                  <a:pt x="17797" y="19057"/>
                  <a:pt x="16925" y="19434"/>
                  <a:pt x="15964" y="19434"/>
                </a:cubicBezTo>
                <a:cubicBezTo>
                  <a:pt x="15308" y="19434"/>
                  <a:pt x="14693" y="19258"/>
                  <a:pt x="14172" y="18938"/>
                </a:cubicBezTo>
                <a:cubicBezTo>
                  <a:pt x="14028" y="19533"/>
                  <a:pt x="13718" y="20092"/>
                  <a:pt x="13254" y="20557"/>
                </a:cubicBezTo>
                <a:cubicBezTo>
                  <a:pt x="12574" y="21236"/>
                  <a:pt x="11690" y="21586"/>
                  <a:pt x="10800" y="21600"/>
                </a:cubicBezTo>
                <a:cubicBezTo>
                  <a:pt x="9910" y="21586"/>
                  <a:pt x="9026" y="21236"/>
                  <a:pt x="8346" y="20557"/>
                </a:cubicBezTo>
                <a:cubicBezTo>
                  <a:pt x="7882" y="20093"/>
                  <a:pt x="7572" y="19533"/>
                  <a:pt x="7425" y="18939"/>
                </a:cubicBezTo>
                <a:cubicBezTo>
                  <a:pt x="6905" y="19259"/>
                  <a:pt x="6291" y="19434"/>
                  <a:pt x="5636" y="19434"/>
                </a:cubicBezTo>
                <a:cubicBezTo>
                  <a:pt x="4675" y="19434"/>
                  <a:pt x="3803" y="19057"/>
                  <a:pt x="3163" y="18437"/>
                </a:cubicBezTo>
                <a:cubicBezTo>
                  <a:pt x="2543" y="17797"/>
                  <a:pt x="2166" y="16925"/>
                  <a:pt x="2166" y="15964"/>
                </a:cubicBezTo>
                <a:cubicBezTo>
                  <a:pt x="2166" y="15309"/>
                  <a:pt x="2341" y="14695"/>
                  <a:pt x="2661" y="14175"/>
                </a:cubicBezTo>
                <a:cubicBezTo>
                  <a:pt x="2067" y="14028"/>
                  <a:pt x="1507" y="13718"/>
                  <a:pt x="1043" y="13254"/>
                </a:cubicBezTo>
                <a:cubicBezTo>
                  <a:pt x="364" y="12574"/>
                  <a:pt x="14" y="11690"/>
                  <a:pt x="0" y="10800"/>
                </a:cubicBezTo>
                <a:cubicBezTo>
                  <a:pt x="14" y="9910"/>
                  <a:pt x="364" y="9026"/>
                  <a:pt x="1043" y="8346"/>
                </a:cubicBezTo>
                <a:cubicBezTo>
                  <a:pt x="1508" y="7882"/>
                  <a:pt x="2067" y="7572"/>
                  <a:pt x="2662" y="7428"/>
                </a:cubicBezTo>
                <a:cubicBezTo>
                  <a:pt x="2342" y="6907"/>
                  <a:pt x="2166" y="6292"/>
                  <a:pt x="2166" y="5636"/>
                </a:cubicBezTo>
                <a:cubicBezTo>
                  <a:pt x="2166" y="4675"/>
                  <a:pt x="2543" y="3803"/>
                  <a:pt x="3163" y="3163"/>
                </a:cubicBezTo>
                <a:cubicBezTo>
                  <a:pt x="3803" y="2543"/>
                  <a:pt x="4675" y="2166"/>
                  <a:pt x="5636" y="2166"/>
                </a:cubicBezTo>
                <a:cubicBezTo>
                  <a:pt x="6292" y="2166"/>
                  <a:pt x="6907" y="2342"/>
                  <a:pt x="7428" y="2662"/>
                </a:cubicBezTo>
                <a:cubicBezTo>
                  <a:pt x="7572" y="2067"/>
                  <a:pt x="7882" y="1508"/>
                  <a:pt x="8346" y="1043"/>
                </a:cubicBezTo>
                <a:cubicBezTo>
                  <a:pt x="9026" y="364"/>
                  <a:pt x="9910" y="14"/>
                  <a:pt x="10800" y="0"/>
                </a:cubicBezTo>
                <a:cubicBezTo>
                  <a:pt x="11690" y="14"/>
                  <a:pt x="12574" y="364"/>
                  <a:pt x="13254" y="1043"/>
                </a:cubicBezTo>
                <a:cubicBezTo>
                  <a:pt x="13718" y="1507"/>
                  <a:pt x="14028" y="2067"/>
                  <a:pt x="14175" y="2661"/>
                </a:cubicBezTo>
                <a:cubicBezTo>
                  <a:pt x="14695" y="2341"/>
                  <a:pt x="15309" y="2166"/>
                  <a:pt x="15964" y="2166"/>
                </a:cubicBezTo>
                <a:cubicBezTo>
                  <a:pt x="16925" y="2166"/>
                  <a:pt x="17797" y="2543"/>
                  <a:pt x="18437" y="3163"/>
                </a:cubicBezTo>
                <a:cubicBezTo>
                  <a:pt x="19057" y="3803"/>
                  <a:pt x="19434" y="4675"/>
                  <a:pt x="19434" y="5636"/>
                </a:cubicBezTo>
                <a:cubicBezTo>
                  <a:pt x="19434" y="6291"/>
                  <a:pt x="19259" y="6905"/>
                  <a:pt x="18939" y="7425"/>
                </a:cubicBezTo>
                <a:cubicBezTo>
                  <a:pt x="19533" y="7572"/>
                  <a:pt x="20093" y="7882"/>
                  <a:pt x="20557" y="8346"/>
                </a:cubicBezTo>
                <a:cubicBezTo>
                  <a:pt x="21236" y="9026"/>
                  <a:pt x="21586" y="9910"/>
                  <a:pt x="21600" y="10800"/>
                </a:cubicBezTo>
                <a:cubicBezTo>
                  <a:pt x="21586" y="11690"/>
                  <a:pt x="21236" y="12574"/>
                  <a:pt x="20557" y="13254"/>
                </a:cubicBezTo>
                <a:cubicBezTo>
                  <a:pt x="20092" y="13718"/>
                  <a:pt x="19533" y="14028"/>
                  <a:pt x="18938" y="14172"/>
                </a:cubicBezTo>
                <a:cubicBezTo>
                  <a:pt x="19258" y="14693"/>
                  <a:pt x="19434" y="15308"/>
                  <a:pt x="19434" y="15964"/>
                </a:cubicBezTo>
                <a:cubicBezTo>
                  <a:pt x="19434" y="16925"/>
                  <a:pt x="19057" y="17797"/>
                  <a:pt x="18437" y="18437"/>
                </a:cubicBezTo>
                <a:close/>
              </a:path>
            </a:pathLst>
          </a:custGeom>
          <a:solidFill>
            <a:srgbClr val="AB651E"/>
          </a:solidFill>
          <a:ln w="12700">
            <a:miter lim="400000"/>
          </a:ln>
        </p:spPr>
        <p:txBody>
          <a:bodyPr lIns="45718" tIns="45718" rIns="45718" bIns="45718"/>
          <a:lstStyle/>
          <a:p>
            <a:pPr/>
          </a:p>
        </p:txBody>
      </p:sp>
      <p:sp>
        <p:nvSpPr>
          <p:cNvPr id="824" name="Teardrop 3"/>
          <p:cNvSpPr/>
          <p:nvPr/>
        </p:nvSpPr>
        <p:spPr>
          <a:xfrm flipH="1" flipV="1" rot="5400000">
            <a:off x="11760002" y="4069934"/>
            <a:ext cx="595783" cy="2682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8373" y="19282"/>
                </a:moveTo>
                <a:lnTo>
                  <a:pt x="3241" y="7882"/>
                </a:lnTo>
                <a:cubicBezTo>
                  <a:pt x="2686" y="9172"/>
                  <a:pt x="2350" y="10923"/>
                  <a:pt x="2350" y="12848"/>
                </a:cubicBezTo>
                <a:cubicBezTo>
                  <a:pt x="2350" y="16877"/>
                  <a:pt x="3820" y="20142"/>
                  <a:pt x="5633" y="20142"/>
                </a:cubicBezTo>
                <a:cubicBezTo>
                  <a:pt x="6325" y="20113"/>
                  <a:pt x="7200" y="20534"/>
                  <a:pt x="7666" y="21594"/>
                </a:cubicBezTo>
                <a:cubicBezTo>
                  <a:pt x="7827" y="20752"/>
                  <a:pt x="8064" y="19968"/>
                  <a:pt x="8373" y="19282"/>
                </a:cubicBezTo>
                <a:close/>
                <a:moveTo>
                  <a:pt x="9416" y="17708"/>
                </a:moveTo>
                <a:cubicBezTo>
                  <a:pt x="8939" y="16673"/>
                  <a:pt x="8749" y="14728"/>
                  <a:pt x="8762" y="13192"/>
                </a:cubicBezTo>
                <a:cubicBezTo>
                  <a:pt x="8762" y="9164"/>
                  <a:pt x="7292" y="5899"/>
                  <a:pt x="5478" y="5899"/>
                </a:cubicBezTo>
                <a:cubicBezTo>
                  <a:pt x="4612" y="5899"/>
                  <a:pt x="3823" y="6645"/>
                  <a:pt x="3243" y="7879"/>
                </a:cubicBezTo>
                <a:lnTo>
                  <a:pt x="8375" y="19278"/>
                </a:lnTo>
                <a:cubicBezTo>
                  <a:pt x="8684" y="18593"/>
                  <a:pt x="9037" y="18065"/>
                  <a:pt x="9416" y="17708"/>
                </a:cubicBezTo>
                <a:close/>
                <a:moveTo>
                  <a:pt x="13881" y="6651"/>
                </a:moveTo>
                <a:cubicBezTo>
                  <a:pt x="13771" y="5322"/>
                  <a:pt x="13475" y="4065"/>
                  <a:pt x="13012" y="3038"/>
                </a:cubicBezTo>
                <a:cubicBezTo>
                  <a:pt x="12399" y="1676"/>
                  <a:pt x="11604" y="966"/>
                  <a:pt x="10801" y="926"/>
                </a:cubicBezTo>
                <a:lnTo>
                  <a:pt x="10801" y="7785"/>
                </a:lnTo>
                <a:lnTo>
                  <a:pt x="10799" y="7785"/>
                </a:lnTo>
                <a:lnTo>
                  <a:pt x="10799" y="926"/>
                </a:lnTo>
                <a:cubicBezTo>
                  <a:pt x="9996" y="966"/>
                  <a:pt x="9201" y="1676"/>
                  <a:pt x="8588" y="3038"/>
                </a:cubicBezTo>
                <a:cubicBezTo>
                  <a:pt x="8125" y="4066"/>
                  <a:pt x="7829" y="5324"/>
                  <a:pt x="7720" y="6653"/>
                </a:cubicBezTo>
                <a:cubicBezTo>
                  <a:pt x="8612" y="8126"/>
                  <a:pt x="9181" y="10489"/>
                  <a:pt x="9181" y="13147"/>
                </a:cubicBezTo>
                <a:cubicBezTo>
                  <a:pt x="9163" y="15239"/>
                  <a:pt x="9300" y="16526"/>
                  <a:pt x="9893" y="17328"/>
                </a:cubicBezTo>
                <a:cubicBezTo>
                  <a:pt x="10482" y="16967"/>
                  <a:pt x="11106" y="16974"/>
                  <a:pt x="11695" y="17345"/>
                </a:cubicBezTo>
                <a:cubicBezTo>
                  <a:pt x="11770" y="17245"/>
                  <a:pt x="11838" y="17137"/>
                  <a:pt x="11900" y="17021"/>
                </a:cubicBezTo>
                <a:cubicBezTo>
                  <a:pt x="12330" y="16208"/>
                  <a:pt x="12435" y="14990"/>
                  <a:pt x="12419" y="13147"/>
                </a:cubicBezTo>
                <a:cubicBezTo>
                  <a:pt x="12419" y="10488"/>
                  <a:pt x="12989" y="8124"/>
                  <a:pt x="13881" y="6651"/>
                </a:cubicBezTo>
                <a:close/>
                <a:moveTo>
                  <a:pt x="18357" y="7878"/>
                </a:moveTo>
                <a:cubicBezTo>
                  <a:pt x="17777" y="6645"/>
                  <a:pt x="16988" y="5899"/>
                  <a:pt x="16121" y="5899"/>
                </a:cubicBezTo>
                <a:cubicBezTo>
                  <a:pt x="14308" y="5899"/>
                  <a:pt x="12838" y="9164"/>
                  <a:pt x="12838" y="13192"/>
                </a:cubicBezTo>
                <a:cubicBezTo>
                  <a:pt x="12851" y="14731"/>
                  <a:pt x="12661" y="16678"/>
                  <a:pt x="12182" y="17713"/>
                </a:cubicBezTo>
                <a:cubicBezTo>
                  <a:pt x="12563" y="18065"/>
                  <a:pt x="12916" y="18592"/>
                  <a:pt x="13225" y="19278"/>
                </a:cubicBezTo>
                <a:close/>
                <a:moveTo>
                  <a:pt x="19250" y="12848"/>
                </a:moveTo>
                <a:cubicBezTo>
                  <a:pt x="19250" y="10923"/>
                  <a:pt x="18914" y="9172"/>
                  <a:pt x="18359" y="7882"/>
                </a:cubicBezTo>
                <a:lnTo>
                  <a:pt x="13227" y="19282"/>
                </a:lnTo>
                <a:cubicBezTo>
                  <a:pt x="13536" y="19968"/>
                  <a:pt x="13773" y="20753"/>
                  <a:pt x="13932" y="21598"/>
                </a:cubicBezTo>
                <a:cubicBezTo>
                  <a:pt x="14397" y="20535"/>
                  <a:pt x="15274" y="20113"/>
                  <a:pt x="15967" y="20142"/>
                </a:cubicBezTo>
                <a:cubicBezTo>
                  <a:pt x="16874" y="20142"/>
                  <a:pt x="17694" y="19326"/>
                  <a:pt x="18289" y="18006"/>
                </a:cubicBezTo>
                <a:cubicBezTo>
                  <a:pt x="18883" y="16686"/>
                  <a:pt x="19250" y="14863"/>
                  <a:pt x="19250" y="12848"/>
                </a:cubicBezTo>
                <a:close/>
                <a:moveTo>
                  <a:pt x="21600" y="21600"/>
                </a:moveTo>
                <a:lnTo>
                  <a:pt x="21099" y="21600"/>
                </a:lnTo>
                <a:cubicBezTo>
                  <a:pt x="20982" y="20911"/>
                  <a:pt x="20784" y="20300"/>
                  <a:pt x="20538" y="19755"/>
                </a:cubicBezTo>
                <a:cubicBezTo>
                  <a:pt x="20076" y="18727"/>
                  <a:pt x="19510" y="18071"/>
                  <a:pt x="18911" y="17826"/>
                </a:cubicBezTo>
                <a:cubicBezTo>
                  <a:pt x="18823" y="18136"/>
                  <a:pt x="18714" y="18412"/>
                  <a:pt x="18597" y="18671"/>
                </a:cubicBezTo>
                <a:cubicBezTo>
                  <a:pt x="17929" y="20155"/>
                  <a:pt x="17007" y="21073"/>
                  <a:pt x="15987" y="21073"/>
                </a:cubicBezTo>
                <a:cubicBezTo>
                  <a:pt x="15431" y="21049"/>
                  <a:pt x="15001" y="21146"/>
                  <a:pt x="14690" y="21600"/>
                </a:cubicBezTo>
                <a:lnTo>
                  <a:pt x="13488" y="21600"/>
                </a:lnTo>
                <a:cubicBezTo>
                  <a:pt x="13385" y="20945"/>
                  <a:pt x="13198" y="20371"/>
                  <a:pt x="12968" y="19858"/>
                </a:cubicBezTo>
                <a:lnTo>
                  <a:pt x="12669" y="20520"/>
                </a:lnTo>
                <a:lnTo>
                  <a:pt x="12668" y="20519"/>
                </a:lnTo>
                <a:cubicBezTo>
                  <a:pt x="12668" y="20518"/>
                  <a:pt x="12668" y="20517"/>
                  <a:pt x="12668" y="20517"/>
                </a:cubicBezTo>
                <a:lnTo>
                  <a:pt x="12966" y="19854"/>
                </a:lnTo>
                <a:cubicBezTo>
                  <a:pt x="11770" y="17198"/>
                  <a:pt x="9830" y="17198"/>
                  <a:pt x="8634" y="19854"/>
                </a:cubicBezTo>
                <a:lnTo>
                  <a:pt x="8932" y="20517"/>
                </a:lnTo>
                <a:cubicBezTo>
                  <a:pt x="8932" y="20517"/>
                  <a:pt x="8932" y="20518"/>
                  <a:pt x="8931" y="20519"/>
                </a:cubicBezTo>
                <a:cubicBezTo>
                  <a:pt x="8931" y="20519"/>
                  <a:pt x="8931" y="20520"/>
                  <a:pt x="8931" y="20520"/>
                </a:cubicBezTo>
                <a:lnTo>
                  <a:pt x="8632" y="19858"/>
                </a:lnTo>
                <a:lnTo>
                  <a:pt x="8112" y="21600"/>
                </a:lnTo>
                <a:lnTo>
                  <a:pt x="6908" y="21600"/>
                </a:lnTo>
                <a:cubicBezTo>
                  <a:pt x="6597" y="21145"/>
                  <a:pt x="6168" y="21049"/>
                  <a:pt x="5613" y="21073"/>
                </a:cubicBezTo>
                <a:cubicBezTo>
                  <a:pt x="4416" y="21073"/>
                  <a:pt x="3352" y="19808"/>
                  <a:pt x="2689" y="17828"/>
                </a:cubicBezTo>
                <a:cubicBezTo>
                  <a:pt x="2091" y="18070"/>
                  <a:pt x="1524" y="18727"/>
                  <a:pt x="1062" y="19755"/>
                </a:cubicBezTo>
                <a:lnTo>
                  <a:pt x="501" y="21600"/>
                </a:lnTo>
                <a:lnTo>
                  <a:pt x="0" y="21600"/>
                </a:lnTo>
                <a:cubicBezTo>
                  <a:pt x="171" y="20675"/>
                  <a:pt x="429" y="19815"/>
                  <a:pt x="767" y="19065"/>
                </a:cubicBezTo>
                <a:cubicBezTo>
                  <a:pt x="1244" y="18004"/>
                  <a:pt x="1820" y="17295"/>
                  <a:pt x="2432" y="16967"/>
                </a:cubicBezTo>
                <a:cubicBezTo>
                  <a:pt x="2102" y="15776"/>
                  <a:pt x="1922" y="14372"/>
                  <a:pt x="1922" y="12873"/>
                </a:cubicBezTo>
                <a:cubicBezTo>
                  <a:pt x="1922" y="10679"/>
                  <a:pt x="2310" y="8686"/>
                  <a:pt x="2947" y="7225"/>
                </a:cubicBezTo>
                <a:cubicBezTo>
                  <a:pt x="3604" y="5810"/>
                  <a:pt x="4502" y="4948"/>
                  <a:pt x="5490" y="4948"/>
                </a:cubicBezTo>
                <a:cubicBezTo>
                  <a:pt x="6164" y="4948"/>
                  <a:pt x="6796" y="5349"/>
                  <a:pt x="7333" y="6081"/>
                </a:cubicBezTo>
                <a:cubicBezTo>
                  <a:pt x="7480" y="4722"/>
                  <a:pt x="7800" y="3443"/>
                  <a:pt x="8277" y="2383"/>
                </a:cubicBezTo>
                <a:cubicBezTo>
                  <a:pt x="8975" y="831"/>
                  <a:pt x="9884" y="31"/>
                  <a:pt x="10800" y="0"/>
                </a:cubicBezTo>
                <a:cubicBezTo>
                  <a:pt x="11716" y="31"/>
                  <a:pt x="12625" y="831"/>
                  <a:pt x="13323" y="2383"/>
                </a:cubicBezTo>
                <a:cubicBezTo>
                  <a:pt x="13800" y="3443"/>
                  <a:pt x="14119" y="4721"/>
                  <a:pt x="14270" y="6078"/>
                </a:cubicBezTo>
                <a:cubicBezTo>
                  <a:pt x="14806" y="5348"/>
                  <a:pt x="15437" y="4947"/>
                  <a:pt x="16110" y="4947"/>
                </a:cubicBezTo>
                <a:cubicBezTo>
                  <a:pt x="17098" y="4947"/>
                  <a:pt x="17995" y="5810"/>
                  <a:pt x="18653" y="7225"/>
                </a:cubicBezTo>
                <a:cubicBezTo>
                  <a:pt x="19290" y="8686"/>
                  <a:pt x="19678" y="10679"/>
                  <a:pt x="19678" y="12873"/>
                </a:cubicBezTo>
                <a:cubicBezTo>
                  <a:pt x="19678" y="14369"/>
                  <a:pt x="19498" y="15771"/>
                  <a:pt x="19169" y="16961"/>
                </a:cubicBezTo>
                <a:cubicBezTo>
                  <a:pt x="19781" y="17296"/>
                  <a:pt x="20356" y="18005"/>
                  <a:pt x="20833" y="19065"/>
                </a:cubicBezTo>
                <a:close/>
              </a:path>
            </a:pathLst>
          </a:custGeom>
          <a:solidFill>
            <a:srgbClr val="AB651E"/>
          </a:solidFill>
          <a:ln w="12700">
            <a:miter lim="400000"/>
          </a:ln>
        </p:spPr>
        <p:txBody>
          <a:bodyPr lIns="45718" tIns="45718" rIns="45718" bIns="45718"/>
          <a:lstStyle/>
          <a:p>
            <a:pPr/>
          </a:p>
        </p:txBody>
      </p:sp>
      <p:sp>
        <p:nvSpPr>
          <p:cNvPr id="825" name="Oval 872"/>
          <p:cNvSpPr/>
          <p:nvPr/>
        </p:nvSpPr>
        <p:spPr>
          <a:xfrm>
            <a:off x="7086651" y="4135370"/>
            <a:ext cx="169755" cy="169753"/>
          </a:xfrm>
          <a:prstGeom prst="ellipse">
            <a:avLst/>
          </a:prstGeom>
          <a:solidFill>
            <a:srgbClr val="FFFFFF"/>
          </a:solidFill>
          <a:ln w="12700">
            <a:miter lim="400000"/>
          </a:ln>
        </p:spPr>
        <p:txBody>
          <a:bodyPr lIns="45718" tIns="45718" rIns="45718" bIns="45718"/>
          <a:lstStyle/>
          <a:p>
            <a:pPr/>
          </a:p>
        </p:txBody>
      </p:sp>
      <p:sp>
        <p:nvSpPr>
          <p:cNvPr id="826" name="Oval 873"/>
          <p:cNvSpPr/>
          <p:nvPr/>
        </p:nvSpPr>
        <p:spPr>
          <a:xfrm>
            <a:off x="346333" y="4135370"/>
            <a:ext cx="169755" cy="169753"/>
          </a:xfrm>
          <a:prstGeom prst="ellipse">
            <a:avLst/>
          </a:prstGeom>
          <a:solidFill>
            <a:srgbClr val="FFFFFF"/>
          </a:solidFill>
          <a:ln w="12700">
            <a:miter lim="400000"/>
          </a:ln>
        </p:spPr>
        <p:txBody>
          <a:bodyPr lIns="45718" tIns="45718" rIns="45718" bIns="45718"/>
          <a:lstStyle/>
          <a:p>
            <a:pPr/>
          </a:p>
        </p:txBody>
      </p:sp>
      <p:sp>
        <p:nvSpPr>
          <p:cNvPr id="827" name="Oval 874"/>
          <p:cNvSpPr/>
          <p:nvPr/>
        </p:nvSpPr>
        <p:spPr>
          <a:xfrm>
            <a:off x="1188872" y="4135370"/>
            <a:ext cx="169755" cy="169753"/>
          </a:xfrm>
          <a:prstGeom prst="ellipse">
            <a:avLst/>
          </a:prstGeom>
          <a:solidFill>
            <a:srgbClr val="FFFFFF"/>
          </a:solidFill>
          <a:ln w="12700">
            <a:miter lim="400000"/>
          </a:ln>
        </p:spPr>
        <p:txBody>
          <a:bodyPr lIns="45718" tIns="45718" rIns="45718" bIns="45718"/>
          <a:lstStyle/>
          <a:p>
            <a:pPr/>
          </a:p>
        </p:txBody>
      </p:sp>
      <p:sp>
        <p:nvSpPr>
          <p:cNvPr id="828" name="Oval 875"/>
          <p:cNvSpPr/>
          <p:nvPr/>
        </p:nvSpPr>
        <p:spPr>
          <a:xfrm>
            <a:off x="2031413" y="4135370"/>
            <a:ext cx="169755" cy="169753"/>
          </a:xfrm>
          <a:prstGeom prst="ellipse">
            <a:avLst/>
          </a:prstGeom>
          <a:solidFill>
            <a:srgbClr val="FFFFFF"/>
          </a:solidFill>
          <a:ln w="12700">
            <a:miter lim="400000"/>
          </a:ln>
        </p:spPr>
        <p:txBody>
          <a:bodyPr lIns="45718" tIns="45718" rIns="45718" bIns="45718"/>
          <a:lstStyle/>
          <a:p>
            <a:pPr/>
          </a:p>
        </p:txBody>
      </p:sp>
      <p:sp>
        <p:nvSpPr>
          <p:cNvPr id="829" name="Oval 876"/>
          <p:cNvSpPr/>
          <p:nvPr/>
        </p:nvSpPr>
        <p:spPr>
          <a:xfrm>
            <a:off x="2873953" y="4135370"/>
            <a:ext cx="169755" cy="169753"/>
          </a:xfrm>
          <a:prstGeom prst="ellipse">
            <a:avLst/>
          </a:prstGeom>
          <a:solidFill>
            <a:srgbClr val="FFFFFF"/>
          </a:solidFill>
          <a:ln w="12700">
            <a:miter lim="400000"/>
          </a:ln>
        </p:spPr>
        <p:txBody>
          <a:bodyPr lIns="45718" tIns="45718" rIns="45718" bIns="45718"/>
          <a:lstStyle/>
          <a:p>
            <a:pPr/>
          </a:p>
        </p:txBody>
      </p:sp>
      <p:sp>
        <p:nvSpPr>
          <p:cNvPr id="830" name="Oval 877"/>
          <p:cNvSpPr/>
          <p:nvPr/>
        </p:nvSpPr>
        <p:spPr>
          <a:xfrm>
            <a:off x="3716492" y="4135370"/>
            <a:ext cx="169755" cy="169753"/>
          </a:xfrm>
          <a:prstGeom prst="ellipse">
            <a:avLst/>
          </a:prstGeom>
          <a:solidFill>
            <a:srgbClr val="FFFFFF"/>
          </a:solidFill>
          <a:ln w="12700">
            <a:miter lim="400000"/>
          </a:ln>
        </p:spPr>
        <p:txBody>
          <a:bodyPr lIns="45718" tIns="45718" rIns="45718" bIns="45718"/>
          <a:lstStyle/>
          <a:p>
            <a:pPr/>
          </a:p>
        </p:txBody>
      </p:sp>
      <p:sp>
        <p:nvSpPr>
          <p:cNvPr id="831" name="Oval 878"/>
          <p:cNvSpPr/>
          <p:nvPr/>
        </p:nvSpPr>
        <p:spPr>
          <a:xfrm>
            <a:off x="4559032" y="4135370"/>
            <a:ext cx="169755" cy="169753"/>
          </a:xfrm>
          <a:prstGeom prst="ellipse">
            <a:avLst/>
          </a:prstGeom>
          <a:solidFill>
            <a:srgbClr val="FFFFFF"/>
          </a:solidFill>
          <a:ln w="12700">
            <a:miter lim="400000"/>
          </a:ln>
        </p:spPr>
        <p:txBody>
          <a:bodyPr lIns="45718" tIns="45718" rIns="45718" bIns="45718"/>
          <a:lstStyle/>
          <a:p>
            <a:pPr/>
          </a:p>
        </p:txBody>
      </p:sp>
      <p:sp>
        <p:nvSpPr>
          <p:cNvPr id="832" name="Oval 879"/>
          <p:cNvSpPr/>
          <p:nvPr/>
        </p:nvSpPr>
        <p:spPr>
          <a:xfrm>
            <a:off x="5401573" y="4135370"/>
            <a:ext cx="169755" cy="169753"/>
          </a:xfrm>
          <a:prstGeom prst="ellipse">
            <a:avLst/>
          </a:prstGeom>
          <a:solidFill>
            <a:srgbClr val="FFFFFF"/>
          </a:solidFill>
          <a:ln w="12700">
            <a:miter lim="400000"/>
          </a:ln>
        </p:spPr>
        <p:txBody>
          <a:bodyPr lIns="45718" tIns="45718" rIns="45718" bIns="45718"/>
          <a:lstStyle/>
          <a:p>
            <a:pPr/>
          </a:p>
        </p:txBody>
      </p:sp>
      <p:sp>
        <p:nvSpPr>
          <p:cNvPr id="833" name="Oval 880"/>
          <p:cNvSpPr/>
          <p:nvPr/>
        </p:nvSpPr>
        <p:spPr>
          <a:xfrm>
            <a:off x="6244113" y="4135370"/>
            <a:ext cx="169755" cy="169753"/>
          </a:xfrm>
          <a:prstGeom prst="ellipse">
            <a:avLst/>
          </a:prstGeom>
          <a:solidFill>
            <a:srgbClr val="FFFFFF"/>
          </a:solidFill>
          <a:ln w="12700">
            <a:miter lim="400000"/>
          </a:ln>
        </p:spPr>
        <p:txBody>
          <a:bodyPr lIns="45718" tIns="45718" rIns="45718" bIns="45718"/>
          <a:lstStyle/>
          <a:p>
            <a:pPr/>
          </a:p>
        </p:txBody>
      </p:sp>
      <p:sp>
        <p:nvSpPr>
          <p:cNvPr id="834" name="Oval 881"/>
          <p:cNvSpPr/>
          <p:nvPr/>
        </p:nvSpPr>
        <p:spPr>
          <a:xfrm>
            <a:off x="8771732" y="4135370"/>
            <a:ext cx="169755" cy="169753"/>
          </a:xfrm>
          <a:prstGeom prst="ellipse">
            <a:avLst/>
          </a:prstGeom>
          <a:solidFill>
            <a:srgbClr val="FFFFFF"/>
          </a:solidFill>
          <a:ln w="12700">
            <a:miter lim="400000"/>
          </a:ln>
        </p:spPr>
        <p:txBody>
          <a:bodyPr lIns="45718" tIns="45718" rIns="45718" bIns="45718"/>
          <a:lstStyle/>
          <a:p>
            <a:pPr/>
          </a:p>
        </p:txBody>
      </p:sp>
      <p:sp>
        <p:nvSpPr>
          <p:cNvPr id="835" name="Oval 882"/>
          <p:cNvSpPr/>
          <p:nvPr/>
        </p:nvSpPr>
        <p:spPr>
          <a:xfrm>
            <a:off x="7929191" y="4135370"/>
            <a:ext cx="169755" cy="169753"/>
          </a:xfrm>
          <a:prstGeom prst="ellipse">
            <a:avLst/>
          </a:prstGeom>
          <a:solidFill>
            <a:srgbClr val="FFFFFF"/>
          </a:solidFill>
          <a:ln w="12700">
            <a:miter lim="400000"/>
          </a:ln>
        </p:spPr>
        <p:txBody>
          <a:bodyPr lIns="45718" tIns="45718" rIns="45718" bIns="45718"/>
          <a:lstStyle/>
          <a:p>
            <a:pPr/>
          </a:p>
        </p:txBody>
      </p:sp>
      <p:sp>
        <p:nvSpPr>
          <p:cNvPr id="836" name="Oval 883"/>
          <p:cNvSpPr/>
          <p:nvPr/>
        </p:nvSpPr>
        <p:spPr>
          <a:xfrm>
            <a:off x="10456812" y="4135370"/>
            <a:ext cx="169755" cy="169753"/>
          </a:xfrm>
          <a:prstGeom prst="ellipse">
            <a:avLst/>
          </a:prstGeom>
          <a:solidFill>
            <a:srgbClr val="FFFFFF"/>
          </a:solidFill>
          <a:ln w="12700">
            <a:miter lim="400000"/>
          </a:ln>
        </p:spPr>
        <p:txBody>
          <a:bodyPr lIns="45718" tIns="45718" rIns="45718" bIns="45718"/>
          <a:lstStyle/>
          <a:p>
            <a:pPr/>
          </a:p>
        </p:txBody>
      </p:sp>
      <p:sp>
        <p:nvSpPr>
          <p:cNvPr id="837" name="Oval 884"/>
          <p:cNvSpPr/>
          <p:nvPr/>
        </p:nvSpPr>
        <p:spPr>
          <a:xfrm>
            <a:off x="9614272" y="4135370"/>
            <a:ext cx="169755" cy="169753"/>
          </a:xfrm>
          <a:prstGeom prst="ellipse">
            <a:avLst/>
          </a:prstGeom>
          <a:solidFill>
            <a:srgbClr val="FFFFFF"/>
          </a:solidFill>
          <a:ln w="12700">
            <a:miter lim="400000"/>
          </a:ln>
        </p:spPr>
        <p:txBody>
          <a:bodyPr lIns="45718" tIns="45718" rIns="45718" bIns="45718"/>
          <a:lstStyle/>
          <a:p>
            <a:pPr/>
          </a:p>
        </p:txBody>
      </p:sp>
      <p:sp>
        <p:nvSpPr>
          <p:cNvPr id="838" name="Oval 885"/>
          <p:cNvSpPr/>
          <p:nvPr/>
        </p:nvSpPr>
        <p:spPr>
          <a:xfrm>
            <a:off x="11299352" y="4135370"/>
            <a:ext cx="169755" cy="169753"/>
          </a:xfrm>
          <a:prstGeom prst="ellipse">
            <a:avLst/>
          </a:prstGeom>
          <a:solidFill>
            <a:srgbClr val="FFFFFF"/>
          </a:solidFill>
          <a:ln w="12700">
            <a:miter lim="400000"/>
          </a:ln>
        </p:spPr>
        <p:txBody>
          <a:bodyPr lIns="45718" tIns="45718" rIns="45718" bIns="45718"/>
          <a:lstStyle/>
          <a:p>
            <a:pPr/>
          </a:p>
        </p:txBody>
      </p:sp>
      <p:sp>
        <p:nvSpPr>
          <p:cNvPr id="839" name="Teardrop 3"/>
          <p:cNvSpPr/>
          <p:nvPr/>
        </p:nvSpPr>
        <p:spPr>
          <a:xfrm flipH="1" flipV="1" rot="5400000">
            <a:off x="663614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4"/>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40" name="Teardrop 3"/>
          <p:cNvSpPr/>
          <p:nvPr/>
        </p:nvSpPr>
        <p:spPr>
          <a:xfrm flipH="1" flipV="1" rot="5400000">
            <a:off x="22904" y="4316257"/>
            <a:ext cx="232842" cy="2786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680"/>
                </a:moveTo>
                <a:cubicBezTo>
                  <a:pt x="21564" y="2638"/>
                  <a:pt x="20643" y="4581"/>
                  <a:pt x="18855" y="6075"/>
                </a:cubicBezTo>
                <a:cubicBezTo>
                  <a:pt x="17633" y="7096"/>
                  <a:pt x="16161" y="7778"/>
                  <a:pt x="14595" y="8094"/>
                </a:cubicBezTo>
                <a:cubicBezTo>
                  <a:pt x="15438" y="9240"/>
                  <a:pt x="15901" y="10592"/>
                  <a:pt x="15901" y="12034"/>
                </a:cubicBezTo>
                <a:cubicBezTo>
                  <a:pt x="15901" y="14147"/>
                  <a:pt x="14908" y="16065"/>
                  <a:pt x="13277" y="17471"/>
                </a:cubicBezTo>
                <a:cubicBezTo>
                  <a:pt x="11595" y="18834"/>
                  <a:pt x="9299" y="19663"/>
                  <a:pt x="6771" y="19663"/>
                </a:cubicBezTo>
                <a:cubicBezTo>
                  <a:pt x="5045" y="19663"/>
                  <a:pt x="3427" y="19277"/>
                  <a:pt x="2055" y="18572"/>
                </a:cubicBezTo>
                <a:lnTo>
                  <a:pt x="0" y="21600"/>
                </a:lnTo>
                <a:lnTo>
                  <a:pt x="0" y="20201"/>
                </a:lnTo>
                <a:cubicBezTo>
                  <a:pt x="554" y="19539"/>
                  <a:pt x="896" y="18793"/>
                  <a:pt x="1064" y="18022"/>
                </a:cubicBezTo>
                <a:lnTo>
                  <a:pt x="0" y="16968"/>
                </a:lnTo>
                <a:lnTo>
                  <a:pt x="0" y="15628"/>
                </a:lnTo>
                <a:cubicBezTo>
                  <a:pt x="1387" y="17541"/>
                  <a:pt x="3925" y="18748"/>
                  <a:pt x="6799" y="18748"/>
                </a:cubicBezTo>
                <a:cubicBezTo>
                  <a:pt x="9018" y="18748"/>
                  <a:pt x="11035" y="18030"/>
                  <a:pt x="12520" y="16842"/>
                </a:cubicBezTo>
                <a:lnTo>
                  <a:pt x="0" y="6380"/>
                </a:lnTo>
                <a:lnTo>
                  <a:pt x="0" y="6373"/>
                </a:lnTo>
                <a:lnTo>
                  <a:pt x="12525" y="16839"/>
                </a:lnTo>
                <a:cubicBezTo>
                  <a:pt x="13946" y="15597"/>
                  <a:pt x="14805" y="13912"/>
                  <a:pt x="14805" y="12058"/>
                </a:cubicBezTo>
                <a:cubicBezTo>
                  <a:pt x="14805" y="8181"/>
                  <a:pt x="11044" y="5038"/>
                  <a:pt x="6404" y="5038"/>
                </a:cubicBezTo>
                <a:cubicBezTo>
                  <a:pt x="4634" y="5066"/>
                  <a:pt x="2394" y="4660"/>
                  <a:pt x="1201" y="3640"/>
                </a:cubicBezTo>
                <a:lnTo>
                  <a:pt x="0" y="5119"/>
                </a:lnTo>
                <a:lnTo>
                  <a:pt x="0" y="3603"/>
                </a:lnTo>
                <a:cubicBezTo>
                  <a:pt x="853" y="2525"/>
                  <a:pt x="1100" y="1245"/>
                  <a:pt x="866" y="0"/>
                </a:cubicBezTo>
                <a:lnTo>
                  <a:pt x="1626" y="0"/>
                </a:lnTo>
                <a:cubicBezTo>
                  <a:pt x="2010" y="860"/>
                  <a:pt x="1924" y="1757"/>
                  <a:pt x="1639" y="2619"/>
                </a:cubicBezTo>
                <a:cubicBezTo>
                  <a:pt x="2563" y="3887"/>
                  <a:pt x="4046" y="4181"/>
                  <a:pt x="6456" y="4142"/>
                </a:cubicBezTo>
                <a:cubicBezTo>
                  <a:pt x="9518" y="4142"/>
                  <a:pt x="12240" y="5360"/>
                  <a:pt x="13936" y="7265"/>
                </a:cubicBezTo>
                <a:cubicBezTo>
                  <a:pt x="15468" y="7032"/>
                  <a:pt x="16917" y="6400"/>
                  <a:pt x="18101" y="5411"/>
                </a:cubicBezTo>
                <a:cubicBezTo>
                  <a:pt x="19669" y="4100"/>
                  <a:pt x="20488" y="2400"/>
                  <a:pt x="20533" y="683"/>
                </a:cubicBezTo>
                <a:lnTo>
                  <a:pt x="12633" y="683"/>
                </a:lnTo>
                <a:lnTo>
                  <a:pt x="12632" y="678"/>
                </a:lnTo>
                <a:lnTo>
                  <a:pt x="20533" y="678"/>
                </a:lnTo>
                <a:lnTo>
                  <a:pt x="20359" y="0"/>
                </a:lnTo>
                <a:lnTo>
                  <a:pt x="21430" y="0"/>
                </a:lnTo>
                <a:cubicBezTo>
                  <a:pt x="21579" y="219"/>
                  <a:pt x="21596" y="450"/>
                  <a:pt x="21600" y="680"/>
                </a:cubicBezTo>
                <a:close/>
              </a:path>
            </a:pathLst>
          </a:custGeom>
          <a:solidFill>
            <a:srgbClr val="AB651E"/>
          </a:solidFill>
          <a:ln w="12700">
            <a:miter lim="400000"/>
          </a:ln>
        </p:spPr>
        <p:txBody>
          <a:bodyPr lIns="45718" tIns="45718" rIns="45718" bIns="45718"/>
          <a:lstStyle/>
          <a:p>
            <a:pPr/>
          </a:p>
        </p:txBody>
      </p:sp>
      <p:sp>
        <p:nvSpPr>
          <p:cNvPr id="841" name="Teardrop 3"/>
          <p:cNvSpPr/>
          <p:nvPr/>
        </p:nvSpPr>
        <p:spPr>
          <a:xfrm flipH="1" flipV="1" rot="5400000">
            <a:off x="1580900" y="4185694"/>
            <a:ext cx="232841"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42" name="Teardrop 3"/>
          <p:cNvSpPr/>
          <p:nvPr/>
        </p:nvSpPr>
        <p:spPr>
          <a:xfrm flipH="1" flipV="1" rot="5400000">
            <a:off x="2423441"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43" name="Teardrop 3"/>
          <p:cNvSpPr/>
          <p:nvPr/>
        </p:nvSpPr>
        <p:spPr>
          <a:xfrm flipH="1" flipV="1" rot="5400000">
            <a:off x="326598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44" name="Teardrop 3"/>
          <p:cNvSpPr/>
          <p:nvPr/>
        </p:nvSpPr>
        <p:spPr>
          <a:xfrm flipH="1" flipV="1" rot="5400000">
            <a:off x="410852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45" name="Teardrop 3"/>
          <p:cNvSpPr/>
          <p:nvPr/>
        </p:nvSpPr>
        <p:spPr>
          <a:xfrm flipH="1" flipV="1" rot="5400000">
            <a:off x="495106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4"/>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46" name="Teardrop 3"/>
          <p:cNvSpPr/>
          <p:nvPr/>
        </p:nvSpPr>
        <p:spPr>
          <a:xfrm flipH="1" flipV="1" rot="5400000">
            <a:off x="579360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4"/>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47" name="Teardrop 3"/>
          <p:cNvSpPr/>
          <p:nvPr/>
        </p:nvSpPr>
        <p:spPr>
          <a:xfrm flipH="1" flipV="1" rot="5400000">
            <a:off x="8321219"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48" name="Teardrop 3"/>
          <p:cNvSpPr/>
          <p:nvPr/>
        </p:nvSpPr>
        <p:spPr>
          <a:xfrm flipH="1" flipV="1" rot="5400000">
            <a:off x="7478682" y="4185694"/>
            <a:ext cx="232842" cy="5397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4"/>
                </a:cubicBezTo>
                <a:cubicBezTo>
                  <a:pt x="4029" y="8993"/>
                  <a:pt x="2543" y="9147"/>
                  <a:pt x="1620" y="9813"/>
                </a:cubicBezTo>
                <a:cubicBezTo>
                  <a:pt x="2048" y="10462"/>
                  <a:pt x="2055" y="11151"/>
                  <a:pt x="1639" y="11801"/>
                </a:cubicBezTo>
                <a:cubicBezTo>
                  <a:pt x="2563" y="12456"/>
                  <a:pt x="4046" y="12607"/>
                  <a:pt x="6456" y="12588"/>
                </a:cubicBezTo>
                <a:cubicBezTo>
                  <a:pt x="9518" y="12588"/>
                  <a:pt x="12240" y="13216"/>
                  <a:pt x="13936" y="14200"/>
                </a:cubicBezTo>
                <a:cubicBezTo>
                  <a:pt x="15468" y="14080"/>
                  <a:pt x="16917" y="13753"/>
                  <a:pt x="18101" y="13242"/>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49" name="Teardrop 3"/>
          <p:cNvSpPr/>
          <p:nvPr/>
        </p:nvSpPr>
        <p:spPr>
          <a:xfrm flipH="1" flipV="1" rot="5400000">
            <a:off x="1000630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50" name="Teardrop 3"/>
          <p:cNvSpPr/>
          <p:nvPr/>
        </p:nvSpPr>
        <p:spPr>
          <a:xfrm flipH="1" flipV="1" rot="5400000">
            <a:off x="916376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7"/>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51" name="Teardrop 3"/>
          <p:cNvSpPr/>
          <p:nvPr/>
        </p:nvSpPr>
        <p:spPr>
          <a:xfrm flipH="1" flipV="1" rot="5400000">
            <a:off x="1169138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52" name="Teardrop 3"/>
          <p:cNvSpPr/>
          <p:nvPr/>
        </p:nvSpPr>
        <p:spPr>
          <a:xfrm flipH="1" flipV="1" rot="5400000">
            <a:off x="10848840"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3"/>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53" name="Teardrop 3"/>
          <p:cNvSpPr/>
          <p:nvPr/>
        </p:nvSpPr>
        <p:spPr>
          <a:xfrm flipH="1" flipV="1" rot="5400000">
            <a:off x="733382" y="4185694"/>
            <a:ext cx="232842" cy="53977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533" y="10799"/>
                </a:moveTo>
                <a:cubicBezTo>
                  <a:pt x="20488" y="9913"/>
                  <a:pt x="19669" y="9035"/>
                  <a:pt x="18101" y="8359"/>
                </a:cubicBezTo>
                <a:cubicBezTo>
                  <a:pt x="16917" y="7848"/>
                  <a:pt x="15469" y="7522"/>
                  <a:pt x="13938" y="7400"/>
                </a:cubicBezTo>
                <a:cubicBezTo>
                  <a:pt x="13711" y="7554"/>
                  <a:pt x="13433" y="7692"/>
                  <a:pt x="13135" y="7820"/>
                </a:cubicBezTo>
                <a:cubicBezTo>
                  <a:pt x="11425" y="8557"/>
                  <a:pt x="9064" y="9014"/>
                  <a:pt x="6456" y="9013"/>
                </a:cubicBezTo>
                <a:cubicBezTo>
                  <a:pt x="4029" y="8993"/>
                  <a:pt x="2543" y="9147"/>
                  <a:pt x="1620" y="9813"/>
                </a:cubicBezTo>
                <a:cubicBezTo>
                  <a:pt x="2048" y="10462"/>
                  <a:pt x="2055" y="11151"/>
                  <a:pt x="1639" y="11802"/>
                </a:cubicBezTo>
                <a:cubicBezTo>
                  <a:pt x="2563" y="12456"/>
                  <a:pt x="4046" y="12608"/>
                  <a:pt x="6456" y="12588"/>
                </a:cubicBezTo>
                <a:cubicBezTo>
                  <a:pt x="9518" y="12588"/>
                  <a:pt x="12240" y="13216"/>
                  <a:pt x="13936" y="14200"/>
                </a:cubicBezTo>
                <a:cubicBezTo>
                  <a:pt x="15468" y="14080"/>
                  <a:pt x="16917" y="13753"/>
                  <a:pt x="18101" y="13243"/>
                </a:cubicBezTo>
                <a:cubicBezTo>
                  <a:pt x="19669" y="12566"/>
                  <a:pt x="20488" y="11688"/>
                  <a:pt x="20533" y="10802"/>
                </a:cubicBezTo>
                <a:lnTo>
                  <a:pt x="12633" y="10802"/>
                </a:lnTo>
                <a:lnTo>
                  <a:pt x="12632" y="10799"/>
                </a:lnTo>
                <a:close/>
                <a:moveTo>
                  <a:pt x="21600" y="10801"/>
                </a:moveTo>
                <a:cubicBezTo>
                  <a:pt x="21564" y="11811"/>
                  <a:pt x="20643" y="12814"/>
                  <a:pt x="18855" y="13585"/>
                </a:cubicBezTo>
                <a:cubicBezTo>
                  <a:pt x="17633" y="14112"/>
                  <a:pt x="16161" y="14465"/>
                  <a:pt x="14595" y="14628"/>
                </a:cubicBezTo>
                <a:cubicBezTo>
                  <a:pt x="15438" y="15220"/>
                  <a:pt x="15901" y="15917"/>
                  <a:pt x="15901" y="16662"/>
                </a:cubicBezTo>
                <a:cubicBezTo>
                  <a:pt x="15901" y="17752"/>
                  <a:pt x="14908" y="18743"/>
                  <a:pt x="13277" y="19468"/>
                </a:cubicBezTo>
                <a:cubicBezTo>
                  <a:pt x="11595" y="20172"/>
                  <a:pt x="9299" y="20600"/>
                  <a:pt x="6771" y="20600"/>
                </a:cubicBezTo>
                <a:cubicBezTo>
                  <a:pt x="5045" y="20600"/>
                  <a:pt x="3427" y="20401"/>
                  <a:pt x="2055" y="20037"/>
                </a:cubicBezTo>
                <a:lnTo>
                  <a:pt x="0" y="21600"/>
                </a:lnTo>
                <a:lnTo>
                  <a:pt x="0" y="20878"/>
                </a:lnTo>
                <a:cubicBezTo>
                  <a:pt x="554" y="20536"/>
                  <a:pt x="896" y="20151"/>
                  <a:pt x="1064" y="19753"/>
                </a:cubicBezTo>
                <a:lnTo>
                  <a:pt x="0" y="19209"/>
                </a:lnTo>
                <a:lnTo>
                  <a:pt x="0" y="18517"/>
                </a:lnTo>
                <a:cubicBezTo>
                  <a:pt x="1387" y="19505"/>
                  <a:pt x="3925" y="20128"/>
                  <a:pt x="6799" y="20128"/>
                </a:cubicBezTo>
                <a:cubicBezTo>
                  <a:pt x="9018" y="20128"/>
                  <a:pt x="11035" y="19757"/>
                  <a:pt x="12520" y="19144"/>
                </a:cubicBezTo>
                <a:lnTo>
                  <a:pt x="0" y="13743"/>
                </a:lnTo>
                <a:lnTo>
                  <a:pt x="0" y="13739"/>
                </a:lnTo>
                <a:lnTo>
                  <a:pt x="12525" y="19142"/>
                </a:lnTo>
                <a:cubicBezTo>
                  <a:pt x="13946" y="18501"/>
                  <a:pt x="14805" y="17631"/>
                  <a:pt x="14805" y="16674"/>
                </a:cubicBezTo>
                <a:cubicBezTo>
                  <a:pt x="14805" y="14673"/>
                  <a:pt x="11044" y="13050"/>
                  <a:pt x="6404" y="13050"/>
                </a:cubicBezTo>
                <a:cubicBezTo>
                  <a:pt x="4634" y="13065"/>
                  <a:pt x="2394" y="12855"/>
                  <a:pt x="1201" y="12329"/>
                </a:cubicBezTo>
                <a:lnTo>
                  <a:pt x="0" y="13092"/>
                </a:lnTo>
                <a:lnTo>
                  <a:pt x="0" y="12366"/>
                </a:lnTo>
                <a:cubicBezTo>
                  <a:pt x="1330" y="11399"/>
                  <a:pt x="1330" y="10202"/>
                  <a:pt x="0" y="9235"/>
                </a:cubicBezTo>
                <a:lnTo>
                  <a:pt x="0" y="8511"/>
                </a:lnTo>
                <a:cubicBezTo>
                  <a:pt x="560" y="8724"/>
                  <a:pt x="924" y="8992"/>
                  <a:pt x="1196" y="9275"/>
                </a:cubicBezTo>
                <a:cubicBezTo>
                  <a:pt x="2388" y="8746"/>
                  <a:pt x="4632" y="8536"/>
                  <a:pt x="6404" y="8551"/>
                </a:cubicBezTo>
                <a:cubicBezTo>
                  <a:pt x="8724" y="8551"/>
                  <a:pt x="10824" y="8145"/>
                  <a:pt x="12345" y="7490"/>
                </a:cubicBezTo>
                <a:cubicBezTo>
                  <a:pt x="13865" y="6834"/>
                  <a:pt x="14805" y="5928"/>
                  <a:pt x="14805" y="4927"/>
                </a:cubicBezTo>
                <a:cubicBezTo>
                  <a:pt x="14805" y="3970"/>
                  <a:pt x="13946" y="3100"/>
                  <a:pt x="12525" y="2459"/>
                </a:cubicBezTo>
                <a:lnTo>
                  <a:pt x="0" y="7862"/>
                </a:lnTo>
                <a:lnTo>
                  <a:pt x="0" y="7858"/>
                </a:lnTo>
                <a:lnTo>
                  <a:pt x="12520" y="2457"/>
                </a:lnTo>
                <a:cubicBezTo>
                  <a:pt x="11035" y="1844"/>
                  <a:pt x="9018" y="1473"/>
                  <a:pt x="6799" y="1473"/>
                </a:cubicBezTo>
                <a:cubicBezTo>
                  <a:pt x="3925" y="1473"/>
                  <a:pt x="1387" y="2096"/>
                  <a:pt x="0" y="3084"/>
                </a:cubicBezTo>
                <a:lnTo>
                  <a:pt x="0" y="2392"/>
                </a:lnTo>
                <a:cubicBezTo>
                  <a:pt x="208" y="2150"/>
                  <a:pt x="621" y="1990"/>
                  <a:pt x="1066" y="1847"/>
                </a:cubicBezTo>
                <a:cubicBezTo>
                  <a:pt x="896" y="1450"/>
                  <a:pt x="554" y="1065"/>
                  <a:pt x="0" y="723"/>
                </a:cubicBezTo>
                <a:lnTo>
                  <a:pt x="0" y="0"/>
                </a:lnTo>
                <a:cubicBezTo>
                  <a:pt x="1080" y="431"/>
                  <a:pt x="1731" y="982"/>
                  <a:pt x="2062" y="1563"/>
                </a:cubicBezTo>
                <a:cubicBezTo>
                  <a:pt x="3433" y="1200"/>
                  <a:pt x="5048" y="1001"/>
                  <a:pt x="6771" y="1001"/>
                </a:cubicBezTo>
                <a:cubicBezTo>
                  <a:pt x="9299" y="1001"/>
                  <a:pt x="11595" y="1429"/>
                  <a:pt x="13277" y="2133"/>
                </a:cubicBezTo>
                <a:cubicBezTo>
                  <a:pt x="14908" y="2858"/>
                  <a:pt x="15901" y="3849"/>
                  <a:pt x="15901" y="4939"/>
                </a:cubicBezTo>
                <a:cubicBezTo>
                  <a:pt x="15901" y="5682"/>
                  <a:pt x="15440" y="6379"/>
                  <a:pt x="14599" y="6970"/>
                </a:cubicBezTo>
                <a:cubicBezTo>
                  <a:pt x="16162" y="7137"/>
                  <a:pt x="17634" y="7489"/>
                  <a:pt x="18855" y="8016"/>
                </a:cubicBezTo>
                <a:cubicBezTo>
                  <a:pt x="20643" y="8787"/>
                  <a:pt x="21564" y="9790"/>
                  <a:pt x="21600" y="10801"/>
                </a:cubicBezTo>
                <a:close/>
              </a:path>
            </a:pathLst>
          </a:custGeom>
          <a:solidFill>
            <a:srgbClr val="AB651E"/>
          </a:solidFill>
          <a:ln w="12700">
            <a:miter lim="400000"/>
          </a:ln>
        </p:spPr>
        <p:txBody>
          <a:bodyPr lIns="45718" tIns="45718" rIns="45718" bIns="45718"/>
          <a:lstStyle/>
          <a:p>
            <a:pPr/>
          </a:p>
        </p:txBody>
      </p:sp>
      <p:sp>
        <p:nvSpPr>
          <p:cNvPr id="854" name="Oval 1651"/>
          <p:cNvSpPr/>
          <p:nvPr/>
        </p:nvSpPr>
        <p:spPr>
          <a:xfrm>
            <a:off x="812618" y="4560308"/>
            <a:ext cx="11030997" cy="127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524" y="0"/>
                </a:moveTo>
                <a:cubicBezTo>
                  <a:pt x="21552" y="0"/>
                  <a:pt x="21578" y="7110"/>
                  <a:pt x="21600" y="21600"/>
                </a:cubicBezTo>
                <a:lnTo>
                  <a:pt x="21447" y="21600"/>
                </a:lnTo>
                <a:cubicBezTo>
                  <a:pt x="21469" y="7110"/>
                  <a:pt x="21496" y="0"/>
                  <a:pt x="21524" y="0"/>
                </a:cubicBezTo>
                <a:close/>
                <a:moveTo>
                  <a:pt x="19874" y="0"/>
                </a:moveTo>
                <a:cubicBezTo>
                  <a:pt x="19902" y="0"/>
                  <a:pt x="19928" y="7110"/>
                  <a:pt x="19950" y="21600"/>
                </a:cubicBezTo>
                <a:lnTo>
                  <a:pt x="19798" y="21600"/>
                </a:lnTo>
                <a:cubicBezTo>
                  <a:pt x="19820" y="7110"/>
                  <a:pt x="19846" y="0"/>
                  <a:pt x="19874" y="0"/>
                </a:cubicBezTo>
                <a:close/>
                <a:moveTo>
                  <a:pt x="18224" y="0"/>
                </a:moveTo>
                <a:cubicBezTo>
                  <a:pt x="18252" y="0"/>
                  <a:pt x="18278" y="7110"/>
                  <a:pt x="18300" y="21600"/>
                </a:cubicBezTo>
                <a:lnTo>
                  <a:pt x="18148" y="21600"/>
                </a:lnTo>
                <a:cubicBezTo>
                  <a:pt x="18170" y="7110"/>
                  <a:pt x="18196" y="0"/>
                  <a:pt x="18224" y="0"/>
                </a:cubicBezTo>
                <a:close/>
                <a:moveTo>
                  <a:pt x="16574" y="0"/>
                </a:moveTo>
                <a:cubicBezTo>
                  <a:pt x="16602" y="0"/>
                  <a:pt x="16629" y="7110"/>
                  <a:pt x="16651" y="21600"/>
                </a:cubicBezTo>
                <a:lnTo>
                  <a:pt x="16498" y="21600"/>
                </a:lnTo>
                <a:cubicBezTo>
                  <a:pt x="16520" y="7110"/>
                  <a:pt x="16546" y="0"/>
                  <a:pt x="16574" y="0"/>
                </a:cubicBezTo>
                <a:close/>
                <a:moveTo>
                  <a:pt x="14924" y="0"/>
                </a:moveTo>
                <a:cubicBezTo>
                  <a:pt x="14952" y="0"/>
                  <a:pt x="14979" y="7110"/>
                  <a:pt x="15001" y="21600"/>
                </a:cubicBezTo>
                <a:lnTo>
                  <a:pt x="14848" y="21600"/>
                </a:lnTo>
                <a:cubicBezTo>
                  <a:pt x="14870" y="7110"/>
                  <a:pt x="14897" y="0"/>
                  <a:pt x="14924" y="0"/>
                </a:cubicBezTo>
                <a:close/>
                <a:moveTo>
                  <a:pt x="13275" y="0"/>
                </a:moveTo>
                <a:cubicBezTo>
                  <a:pt x="13303" y="0"/>
                  <a:pt x="13329" y="7110"/>
                  <a:pt x="13351" y="21600"/>
                </a:cubicBezTo>
                <a:lnTo>
                  <a:pt x="13198" y="21600"/>
                </a:lnTo>
                <a:cubicBezTo>
                  <a:pt x="13220" y="7110"/>
                  <a:pt x="13247" y="0"/>
                  <a:pt x="13275" y="0"/>
                </a:cubicBezTo>
                <a:close/>
                <a:moveTo>
                  <a:pt x="11625" y="0"/>
                </a:moveTo>
                <a:cubicBezTo>
                  <a:pt x="11653" y="0"/>
                  <a:pt x="11679" y="7110"/>
                  <a:pt x="11701" y="21600"/>
                </a:cubicBezTo>
                <a:lnTo>
                  <a:pt x="11549" y="21600"/>
                </a:lnTo>
                <a:cubicBezTo>
                  <a:pt x="11571" y="7110"/>
                  <a:pt x="11597" y="0"/>
                  <a:pt x="11625" y="0"/>
                </a:cubicBezTo>
                <a:close/>
                <a:moveTo>
                  <a:pt x="9975" y="0"/>
                </a:moveTo>
                <a:cubicBezTo>
                  <a:pt x="10003" y="0"/>
                  <a:pt x="10029" y="7110"/>
                  <a:pt x="10051" y="21600"/>
                </a:cubicBezTo>
                <a:lnTo>
                  <a:pt x="9899" y="21600"/>
                </a:lnTo>
                <a:cubicBezTo>
                  <a:pt x="9921" y="7110"/>
                  <a:pt x="9947" y="0"/>
                  <a:pt x="9975" y="0"/>
                </a:cubicBezTo>
                <a:close/>
                <a:moveTo>
                  <a:pt x="8325" y="0"/>
                </a:moveTo>
                <a:cubicBezTo>
                  <a:pt x="8353" y="0"/>
                  <a:pt x="8380" y="7110"/>
                  <a:pt x="8402" y="21600"/>
                </a:cubicBezTo>
                <a:lnTo>
                  <a:pt x="8249" y="21600"/>
                </a:lnTo>
                <a:cubicBezTo>
                  <a:pt x="8271" y="7110"/>
                  <a:pt x="8297" y="0"/>
                  <a:pt x="8325" y="0"/>
                </a:cubicBezTo>
                <a:close/>
                <a:moveTo>
                  <a:pt x="6676" y="0"/>
                </a:moveTo>
                <a:cubicBezTo>
                  <a:pt x="6703" y="0"/>
                  <a:pt x="6730" y="7110"/>
                  <a:pt x="6752" y="21600"/>
                </a:cubicBezTo>
                <a:lnTo>
                  <a:pt x="6599" y="21600"/>
                </a:lnTo>
                <a:cubicBezTo>
                  <a:pt x="6621" y="7110"/>
                  <a:pt x="6648" y="0"/>
                  <a:pt x="6676" y="0"/>
                </a:cubicBezTo>
                <a:close/>
                <a:moveTo>
                  <a:pt x="5026" y="0"/>
                </a:moveTo>
                <a:cubicBezTo>
                  <a:pt x="5054" y="0"/>
                  <a:pt x="5080" y="7110"/>
                  <a:pt x="5102" y="21600"/>
                </a:cubicBezTo>
                <a:lnTo>
                  <a:pt x="4949" y="21600"/>
                </a:lnTo>
                <a:cubicBezTo>
                  <a:pt x="4971" y="7110"/>
                  <a:pt x="4998" y="0"/>
                  <a:pt x="5026" y="0"/>
                </a:cubicBezTo>
                <a:close/>
                <a:moveTo>
                  <a:pt x="3376" y="0"/>
                </a:moveTo>
                <a:cubicBezTo>
                  <a:pt x="3404" y="0"/>
                  <a:pt x="3430" y="7110"/>
                  <a:pt x="3452" y="21600"/>
                </a:cubicBezTo>
                <a:lnTo>
                  <a:pt x="3300" y="21600"/>
                </a:lnTo>
                <a:cubicBezTo>
                  <a:pt x="3322" y="7110"/>
                  <a:pt x="3348" y="0"/>
                  <a:pt x="3376" y="0"/>
                </a:cubicBezTo>
                <a:close/>
                <a:moveTo>
                  <a:pt x="1726" y="0"/>
                </a:moveTo>
                <a:cubicBezTo>
                  <a:pt x="1754" y="0"/>
                  <a:pt x="1780" y="7110"/>
                  <a:pt x="1802" y="21600"/>
                </a:cubicBezTo>
                <a:lnTo>
                  <a:pt x="1650" y="21600"/>
                </a:lnTo>
                <a:cubicBezTo>
                  <a:pt x="1672" y="7110"/>
                  <a:pt x="1698" y="0"/>
                  <a:pt x="1726" y="0"/>
                </a:cubicBezTo>
                <a:close/>
                <a:moveTo>
                  <a:pt x="76" y="0"/>
                </a:moveTo>
                <a:cubicBezTo>
                  <a:pt x="104" y="0"/>
                  <a:pt x="131" y="7110"/>
                  <a:pt x="153" y="21600"/>
                </a:cubicBezTo>
                <a:lnTo>
                  <a:pt x="0" y="21600"/>
                </a:lnTo>
                <a:cubicBezTo>
                  <a:pt x="22" y="7110"/>
                  <a:pt x="48" y="0"/>
                  <a:pt x="76" y="0"/>
                </a:cubicBezTo>
                <a:close/>
              </a:path>
            </a:pathLst>
          </a:custGeom>
          <a:solidFill>
            <a:srgbClr val="FFFFFF"/>
          </a:solidFill>
          <a:ln w="12700">
            <a:miter lim="400000"/>
          </a:ln>
        </p:spPr>
        <p:txBody>
          <a:bodyPr lIns="45718" tIns="45718" rIns="45718" bIns="45718"/>
          <a:lstStyle/>
          <a:p>
            <a:pPr/>
          </a:p>
        </p:txBody>
      </p:sp>
      <p:sp>
        <p:nvSpPr>
          <p:cNvPr id="855" name="Oval 902"/>
          <p:cNvSpPr/>
          <p:nvPr/>
        </p:nvSpPr>
        <p:spPr>
          <a:xfrm>
            <a:off x="7120497"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56" name="Oval 903"/>
          <p:cNvSpPr/>
          <p:nvPr/>
        </p:nvSpPr>
        <p:spPr>
          <a:xfrm>
            <a:off x="377459"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57" name="Oval 904"/>
          <p:cNvSpPr/>
          <p:nvPr/>
        </p:nvSpPr>
        <p:spPr>
          <a:xfrm>
            <a:off x="1220338"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58" name="Oval 905"/>
          <p:cNvSpPr/>
          <p:nvPr/>
        </p:nvSpPr>
        <p:spPr>
          <a:xfrm>
            <a:off x="2063219"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59" name="Oval 906"/>
          <p:cNvSpPr/>
          <p:nvPr/>
        </p:nvSpPr>
        <p:spPr>
          <a:xfrm>
            <a:off x="2906098"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0" name="Oval 907"/>
          <p:cNvSpPr/>
          <p:nvPr/>
        </p:nvSpPr>
        <p:spPr>
          <a:xfrm>
            <a:off x="3748978"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1" name="Oval 908"/>
          <p:cNvSpPr/>
          <p:nvPr/>
        </p:nvSpPr>
        <p:spPr>
          <a:xfrm>
            <a:off x="4591858"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2" name="Oval 909"/>
          <p:cNvSpPr/>
          <p:nvPr/>
        </p:nvSpPr>
        <p:spPr>
          <a:xfrm>
            <a:off x="5434738"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3" name="Oval 910"/>
          <p:cNvSpPr/>
          <p:nvPr/>
        </p:nvSpPr>
        <p:spPr>
          <a:xfrm>
            <a:off x="6277619"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4" name="Oval 911"/>
          <p:cNvSpPr/>
          <p:nvPr/>
        </p:nvSpPr>
        <p:spPr>
          <a:xfrm>
            <a:off x="8806259"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5" name="Oval 912"/>
          <p:cNvSpPr/>
          <p:nvPr/>
        </p:nvSpPr>
        <p:spPr>
          <a:xfrm>
            <a:off x="7963379"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6" name="Oval 913"/>
          <p:cNvSpPr/>
          <p:nvPr/>
        </p:nvSpPr>
        <p:spPr>
          <a:xfrm>
            <a:off x="10492019"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7" name="Oval 914"/>
          <p:cNvSpPr/>
          <p:nvPr/>
        </p:nvSpPr>
        <p:spPr>
          <a:xfrm>
            <a:off x="9649138"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8" name="Oval 915"/>
          <p:cNvSpPr/>
          <p:nvPr/>
        </p:nvSpPr>
        <p:spPr>
          <a:xfrm>
            <a:off x="11334898" y="365857"/>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69" name="Oval 916"/>
          <p:cNvSpPr/>
          <p:nvPr/>
        </p:nvSpPr>
        <p:spPr>
          <a:xfrm>
            <a:off x="7120497"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0" name="Oval 917"/>
          <p:cNvSpPr/>
          <p:nvPr/>
        </p:nvSpPr>
        <p:spPr>
          <a:xfrm>
            <a:off x="377459"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1" name="Oval 918"/>
          <p:cNvSpPr/>
          <p:nvPr/>
        </p:nvSpPr>
        <p:spPr>
          <a:xfrm>
            <a:off x="1220338"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2" name="Oval 919"/>
          <p:cNvSpPr/>
          <p:nvPr/>
        </p:nvSpPr>
        <p:spPr>
          <a:xfrm>
            <a:off x="2063219"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3" name="Oval 920"/>
          <p:cNvSpPr/>
          <p:nvPr/>
        </p:nvSpPr>
        <p:spPr>
          <a:xfrm>
            <a:off x="2906098"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4" name="Oval 921"/>
          <p:cNvSpPr/>
          <p:nvPr/>
        </p:nvSpPr>
        <p:spPr>
          <a:xfrm>
            <a:off x="3748978"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5" name="Oval 922"/>
          <p:cNvSpPr/>
          <p:nvPr/>
        </p:nvSpPr>
        <p:spPr>
          <a:xfrm>
            <a:off x="4591858"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6" name="Oval 923"/>
          <p:cNvSpPr/>
          <p:nvPr/>
        </p:nvSpPr>
        <p:spPr>
          <a:xfrm>
            <a:off x="5434738"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7" name="Oval 924"/>
          <p:cNvSpPr/>
          <p:nvPr/>
        </p:nvSpPr>
        <p:spPr>
          <a:xfrm>
            <a:off x="6277619"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8" name="Oval 925"/>
          <p:cNvSpPr/>
          <p:nvPr/>
        </p:nvSpPr>
        <p:spPr>
          <a:xfrm>
            <a:off x="8806259"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79" name="Oval 926"/>
          <p:cNvSpPr/>
          <p:nvPr/>
        </p:nvSpPr>
        <p:spPr>
          <a:xfrm>
            <a:off x="7963379"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0" name="Oval 927"/>
          <p:cNvSpPr/>
          <p:nvPr/>
        </p:nvSpPr>
        <p:spPr>
          <a:xfrm>
            <a:off x="10492019"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1" name="Oval 928"/>
          <p:cNvSpPr/>
          <p:nvPr/>
        </p:nvSpPr>
        <p:spPr>
          <a:xfrm>
            <a:off x="9649138"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2" name="Oval 929"/>
          <p:cNvSpPr/>
          <p:nvPr/>
        </p:nvSpPr>
        <p:spPr>
          <a:xfrm>
            <a:off x="11334898" y="1211356"/>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3" name="Oval 930"/>
          <p:cNvSpPr/>
          <p:nvPr/>
        </p:nvSpPr>
        <p:spPr>
          <a:xfrm>
            <a:off x="7120497"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4" name="Oval 931"/>
          <p:cNvSpPr/>
          <p:nvPr/>
        </p:nvSpPr>
        <p:spPr>
          <a:xfrm>
            <a:off x="377459"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5" name="Oval 932"/>
          <p:cNvSpPr/>
          <p:nvPr/>
        </p:nvSpPr>
        <p:spPr>
          <a:xfrm>
            <a:off x="1220338"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6" name="Oval 933"/>
          <p:cNvSpPr/>
          <p:nvPr/>
        </p:nvSpPr>
        <p:spPr>
          <a:xfrm>
            <a:off x="2063219"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7" name="Oval 934"/>
          <p:cNvSpPr/>
          <p:nvPr/>
        </p:nvSpPr>
        <p:spPr>
          <a:xfrm>
            <a:off x="2906098"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8" name="Oval 935"/>
          <p:cNvSpPr/>
          <p:nvPr/>
        </p:nvSpPr>
        <p:spPr>
          <a:xfrm>
            <a:off x="3748978"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89" name="Oval 936"/>
          <p:cNvSpPr/>
          <p:nvPr/>
        </p:nvSpPr>
        <p:spPr>
          <a:xfrm>
            <a:off x="4591858"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0" name="Oval 937"/>
          <p:cNvSpPr/>
          <p:nvPr/>
        </p:nvSpPr>
        <p:spPr>
          <a:xfrm>
            <a:off x="5434738"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1" name="Oval 938"/>
          <p:cNvSpPr/>
          <p:nvPr/>
        </p:nvSpPr>
        <p:spPr>
          <a:xfrm>
            <a:off x="6277619"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2" name="Oval 939"/>
          <p:cNvSpPr/>
          <p:nvPr/>
        </p:nvSpPr>
        <p:spPr>
          <a:xfrm>
            <a:off x="8806259"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3" name="Oval 940"/>
          <p:cNvSpPr/>
          <p:nvPr/>
        </p:nvSpPr>
        <p:spPr>
          <a:xfrm>
            <a:off x="7963379"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4" name="Oval 941"/>
          <p:cNvSpPr/>
          <p:nvPr/>
        </p:nvSpPr>
        <p:spPr>
          <a:xfrm>
            <a:off x="10492019"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5" name="Oval 942"/>
          <p:cNvSpPr/>
          <p:nvPr/>
        </p:nvSpPr>
        <p:spPr>
          <a:xfrm>
            <a:off x="9649138"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6" name="Oval 943"/>
          <p:cNvSpPr/>
          <p:nvPr/>
        </p:nvSpPr>
        <p:spPr>
          <a:xfrm>
            <a:off x="11334898" y="2053951"/>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7" name="Oval 944"/>
          <p:cNvSpPr/>
          <p:nvPr/>
        </p:nvSpPr>
        <p:spPr>
          <a:xfrm>
            <a:off x="7120497"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8" name="Oval 945"/>
          <p:cNvSpPr/>
          <p:nvPr/>
        </p:nvSpPr>
        <p:spPr>
          <a:xfrm>
            <a:off x="377459"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899" name="Oval 946"/>
          <p:cNvSpPr/>
          <p:nvPr/>
        </p:nvSpPr>
        <p:spPr>
          <a:xfrm>
            <a:off x="1220338"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0" name="Oval 947"/>
          <p:cNvSpPr/>
          <p:nvPr/>
        </p:nvSpPr>
        <p:spPr>
          <a:xfrm>
            <a:off x="2063219"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1" name="Oval 948"/>
          <p:cNvSpPr/>
          <p:nvPr/>
        </p:nvSpPr>
        <p:spPr>
          <a:xfrm>
            <a:off x="2906098"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2" name="Oval 949"/>
          <p:cNvSpPr/>
          <p:nvPr/>
        </p:nvSpPr>
        <p:spPr>
          <a:xfrm>
            <a:off x="3748978"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3" name="Oval 950"/>
          <p:cNvSpPr/>
          <p:nvPr/>
        </p:nvSpPr>
        <p:spPr>
          <a:xfrm>
            <a:off x="4591858"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4" name="Oval 951"/>
          <p:cNvSpPr/>
          <p:nvPr/>
        </p:nvSpPr>
        <p:spPr>
          <a:xfrm>
            <a:off x="5434738"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5" name="Oval 952"/>
          <p:cNvSpPr/>
          <p:nvPr/>
        </p:nvSpPr>
        <p:spPr>
          <a:xfrm>
            <a:off x="6277619"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6" name="Oval 953"/>
          <p:cNvSpPr/>
          <p:nvPr/>
        </p:nvSpPr>
        <p:spPr>
          <a:xfrm>
            <a:off x="8806259"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7" name="Oval 954"/>
          <p:cNvSpPr/>
          <p:nvPr/>
        </p:nvSpPr>
        <p:spPr>
          <a:xfrm>
            <a:off x="7963379"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8" name="Oval 955"/>
          <p:cNvSpPr/>
          <p:nvPr/>
        </p:nvSpPr>
        <p:spPr>
          <a:xfrm>
            <a:off x="10492019"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09" name="Oval 956"/>
          <p:cNvSpPr/>
          <p:nvPr/>
        </p:nvSpPr>
        <p:spPr>
          <a:xfrm>
            <a:off x="9649138"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0" name="Oval 957"/>
          <p:cNvSpPr/>
          <p:nvPr/>
        </p:nvSpPr>
        <p:spPr>
          <a:xfrm>
            <a:off x="11334898" y="2902624"/>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1" name="Oval 958"/>
          <p:cNvSpPr/>
          <p:nvPr/>
        </p:nvSpPr>
        <p:spPr>
          <a:xfrm>
            <a:off x="7120497"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2" name="Oval 959"/>
          <p:cNvSpPr/>
          <p:nvPr/>
        </p:nvSpPr>
        <p:spPr>
          <a:xfrm>
            <a:off x="377459"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3" name="Oval 960"/>
          <p:cNvSpPr/>
          <p:nvPr/>
        </p:nvSpPr>
        <p:spPr>
          <a:xfrm>
            <a:off x="1220338"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4" name="Oval 961"/>
          <p:cNvSpPr/>
          <p:nvPr/>
        </p:nvSpPr>
        <p:spPr>
          <a:xfrm>
            <a:off x="2063219"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5" name="Oval 962"/>
          <p:cNvSpPr/>
          <p:nvPr/>
        </p:nvSpPr>
        <p:spPr>
          <a:xfrm>
            <a:off x="2906098"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6" name="Oval 963"/>
          <p:cNvSpPr/>
          <p:nvPr/>
        </p:nvSpPr>
        <p:spPr>
          <a:xfrm>
            <a:off x="3748978"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7" name="Oval 964"/>
          <p:cNvSpPr/>
          <p:nvPr/>
        </p:nvSpPr>
        <p:spPr>
          <a:xfrm>
            <a:off x="4591858"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8" name="Oval 965"/>
          <p:cNvSpPr/>
          <p:nvPr/>
        </p:nvSpPr>
        <p:spPr>
          <a:xfrm>
            <a:off x="5434738"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19" name="Oval 966"/>
          <p:cNvSpPr/>
          <p:nvPr/>
        </p:nvSpPr>
        <p:spPr>
          <a:xfrm>
            <a:off x="6277619"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20" name="Oval 967"/>
          <p:cNvSpPr/>
          <p:nvPr/>
        </p:nvSpPr>
        <p:spPr>
          <a:xfrm>
            <a:off x="8806259"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21" name="Oval 968"/>
          <p:cNvSpPr/>
          <p:nvPr/>
        </p:nvSpPr>
        <p:spPr>
          <a:xfrm>
            <a:off x="7963379"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22" name="Oval 969"/>
          <p:cNvSpPr/>
          <p:nvPr/>
        </p:nvSpPr>
        <p:spPr>
          <a:xfrm>
            <a:off x="10492019"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23" name="Oval 970"/>
          <p:cNvSpPr/>
          <p:nvPr/>
        </p:nvSpPr>
        <p:spPr>
          <a:xfrm>
            <a:off x="9649138"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24" name="Oval 971"/>
          <p:cNvSpPr/>
          <p:nvPr/>
        </p:nvSpPr>
        <p:spPr>
          <a:xfrm>
            <a:off x="11334898" y="3746805"/>
            <a:ext cx="100019" cy="100017"/>
          </a:xfrm>
          <a:prstGeom prst="ellipse">
            <a:avLst/>
          </a:prstGeom>
          <a:solidFill>
            <a:srgbClr val="FFFFFF"/>
          </a:solidFill>
          <a:ln w="13970">
            <a:solidFill>
              <a:srgbClr val="AB651E"/>
            </a:solidFill>
          </a:ln>
        </p:spPr>
        <p:txBody>
          <a:bodyPr lIns="45718" tIns="45718" rIns="45718" bIns="45718"/>
          <a:lstStyle/>
          <a:p>
            <a:pPr/>
          </a:p>
        </p:txBody>
      </p:sp>
      <p:sp>
        <p:nvSpPr>
          <p:cNvPr id="925" name="Title Text"/>
          <p:cNvSpPr txBox="1"/>
          <p:nvPr>
            <p:ph type="title"/>
          </p:nvPr>
        </p:nvSpPr>
        <p:spPr>
          <a:xfrm>
            <a:off x="457200" y="4960137"/>
            <a:ext cx="7772400" cy="1463042"/>
          </a:xfrm>
          <a:prstGeom prst="rect">
            <a:avLst/>
          </a:prstGeom>
        </p:spPr>
        <p:txBody>
          <a:bodyPr/>
          <a:lstStyle>
            <a:lvl1pPr algn="r">
              <a:defRPr spc="200"/>
            </a:lvl1pPr>
          </a:lstStyle>
          <a:p>
            <a:pPr/>
            <a:r>
              <a:t>Title Text</a:t>
            </a:r>
          </a:p>
        </p:txBody>
      </p:sp>
      <p:sp>
        <p:nvSpPr>
          <p:cNvPr id="926" name="Body Level One…"/>
          <p:cNvSpPr txBox="1"/>
          <p:nvPr>
            <p:ph type="body" sz="quarter" idx="1"/>
          </p:nvPr>
        </p:nvSpPr>
        <p:spPr>
          <a:xfrm>
            <a:off x="8610600" y="4960137"/>
            <a:ext cx="3200400" cy="1463042"/>
          </a:xfrm>
          <a:prstGeom prst="rect">
            <a:avLst/>
          </a:prstGeom>
        </p:spPr>
        <p:txBody>
          <a:bodyPr anchor="ctr"/>
          <a:lstStyle>
            <a:lvl1pPr marL="0" indent="0">
              <a:lnSpc>
                <a:spcPct val="100000"/>
              </a:lnSpc>
              <a:spcBef>
                <a:spcPts val="200"/>
              </a:spcBef>
              <a:buClrTx/>
              <a:buSzTx/>
              <a:buFontTx/>
              <a:buNone/>
              <a:defRPr sz="1800">
                <a:solidFill>
                  <a:srgbClr val="0D0D0D"/>
                </a:solidFill>
              </a:defRPr>
            </a:lvl1pPr>
            <a:lvl2pPr marL="0" indent="0">
              <a:lnSpc>
                <a:spcPct val="100000"/>
              </a:lnSpc>
              <a:spcBef>
                <a:spcPts val="200"/>
              </a:spcBef>
              <a:buClrTx/>
              <a:buSzTx/>
              <a:buFontTx/>
              <a:buNone/>
              <a:defRPr sz="1800">
                <a:solidFill>
                  <a:srgbClr val="0D0D0D"/>
                </a:solidFill>
              </a:defRPr>
            </a:lvl2pPr>
            <a:lvl3pPr marL="0" indent="0">
              <a:lnSpc>
                <a:spcPct val="100000"/>
              </a:lnSpc>
              <a:spcBef>
                <a:spcPts val="200"/>
              </a:spcBef>
              <a:buClrTx/>
              <a:buSzTx/>
              <a:buFontTx/>
              <a:buNone/>
              <a:defRPr sz="1800">
                <a:solidFill>
                  <a:srgbClr val="0D0D0D"/>
                </a:solidFill>
              </a:defRPr>
            </a:lvl3pPr>
            <a:lvl4pPr marL="0" indent="0">
              <a:lnSpc>
                <a:spcPct val="100000"/>
              </a:lnSpc>
              <a:spcBef>
                <a:spcPts val="200"/>
              </a:spcBef>
              <a:buClrTx/>
              <a:buSzTx/>
              <a:buFontTx/>
              <a:buNone/>
              <a:defRPr sz="1800">
                <a:solidFill>
                  <a:srgbClr val="0D0D0D"/>
                </a:solidFill>
              </a:defRPr>
            </a:lvl4pPr>
            <a:lvl5pPr marL="0" indent="0">
              <a:lnSpc>
                <a:spcPct val="100000"/>
              </a:lnSpc>
              <a:spcBef>
                <a:spcPts val="200"/>
              </a:spcBef>
              <a:buClrTx/>
              <a:buSzTx/>
              <a:buFontTx/>
              <a:buNone/>
              <a:defRPr sz="1800">
                <a:solidFill>
                  <a:srgbClr val="0D0D0D"/>
                </a:solidFill>
              </a:defRPr>
            </a:lvl5pPr>
          </a:lstStyle>
          <a:p>
            <a:pPr/>
            <a:r>
              <a:t>Body Level One</a:t>
            </a:r>
          </a:p>
          <a:p>
            <a:pPr lvl="1"/>
            <a:r>
              <a:t>Body Level Two</a:t>
            </a:r>
          </a:p>
          <a:p>
            <a:pPr lvl="2"/>
            <a:r>
              <a:t>Body Level Three</a:t>
            </a:r>
          </a:p>
          <a:p>
            <a:pPr lvl="3"/>
            <a:r>
              <a:t>Body Level Four</a:t>
            </a:r>
          </a:p>
          <a:p>
            <a:pPr lvl="4"/>
            <a:r>
              <a:t>Body Level Five</a:t>
            </a:r>
          </a:p>
        </p:txBody>
      </p:sp>
      <p:sp>
        <p:nvSpPr>
          <p:cNvPr id="927" name="Straight Connector 7"/>
          <p:cNvSpPr/>
          <p:nvPr/>
        </p:nvSpPr>
        <p:spPr>
          <a:xfrm flipV="1">
            <a:off x="8386842" y="5264105"/>
            <a:ext cx="2" cy="914401"/>
          </a:xfrm>
          <a:prstGeom prst="line">
            <a:avLst/>
          </a:prstGeom>
          <a:ln w="19050">
            <a:solidFill>
              <a:srgbClr val="AB651E"/>
            </a:solidFill>
          </a:ln>
        </p:spPr>
        <p:txBody>
          <a:bodyPr lIns="45718" tIns="45718" rIns="45718" bIns="45718"/>
          <a:lstStyle/>
          <a:p>
            <a:pPr/>
          </a:p>
        </p:txBody>
      </p:sp>
      <p:sp>
        <p:nvSpPr>
          <p:cNvPr id="92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935" name="Title Text"/>
          <p:cNvSpPr txBox="1"/>
          <p:nvPr>
            <p:ph type="title"/>
          </p:nvPr>
        </p:nvSpPr>
        <p:spPr>
          <a:prstGeom prst="rect">
            <a:avLst/>
          </a:prstGeom>
        </p:spPr>
        <p:txBody>
          <a:bodyPr/>
          <a:lstStyle/>
          <a:p>
            <a:pPr/>
            <a:r>
              <a:t>Title Text</a:t>
            </a:r>
          </a:p>
        </p:txBody>
      </p:sp>
      <p:sp>
        <p:nvSpPr>
          <p:cNvPr id="936" name="Body Level One…"/>
          <p:cNvSpPr txBox="1"/>
          <p:nvPr>
            <p:ph type="body" sz="half" idx="1"/>
          </p:nvPr>
        </p:nvSpPr>
        <p:spPr>
          <a:xfrm>
            <a:off x="1024127" y="2286000"/>
            <a:ext cx="4754882"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3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944" name="Title Text"/>
          <p:cNvSpPr txBox="1"/>
          <p:nvPr>
            <p:ph type="title"/>
          </p:nvPr>
        </p:nvSpPr>
        <p:spPr>
          <a:prstGeom prst="rect">
            <a:avLst/>
          </a:prstGeom>
        </p:spPr>
        <p:txBody>
          <a:bodyPr/>
          <a:lstStyle/>
          <a:p>
            <a:pPr/>
            <a:r>
              <a:t>Title Text</a:t>
            </a:r>
          </a:p>
        </p:txBody>
      </p:sp>
      <p:sp>
        <p:nvSpPr>
          <p:cNvPr id="945" name="Body Level One…"/>
          <p:cNvSpPr txBox="1"/>
          <p:nvPr>
            <p:ph type="body" sz="quarter" idx="1"/>
          </p:nvPr>
        </p:nvSpPr>
        <p:spPr>
          <a:xfrm>
            <a:off x="1024127" y="2179634"/>
            <a:ext cx="4754882" cy="822962"/>
          </a:xfrm>
          <a:prstGeom prst="rect">
            <a:avLst/>
          </a:prstGeom>
        </p:spPr>
        <p:txBody>
          <a:bodyPr anchor="ctr"/>
          <a:lstStyle>
            <a:lvl1pPr marL="0" indent="0">
              <a:spcBef>
                <a:spcPts val="0"/>
              </a:spcBef>
              <a:buClrTx/>
              <a:buSzTx/>
              <a:buFontTx/>
              <a:buNone/>
              <a:defRPr sz="2300">
                <a:solidFill>
                  <a:schemeClr val="accent3"/>
                </a:solidFill>
              </a:defRPr>
            </a:lvl1pPr>
            <a:lvl2pPr marL="0" indent="0">
              <a:spcBef>
                <a:spcPts val="0"/>
              </a:spcBef>
              <a:buClrTx/>
              <a:buSzTx/>
              <a:buFontTx/>
              <a:buNone/>
              <a:defRPr sz="2300">
                <a:solidFill>
                  <a:schemeClr val="accent3"/>
                </a:solidFill>
              </a:defRPr>
            </a:lvl2pPr>
            <a:lvl3pPr marL="0" indent="0">
              <a:spcBef>
                <a:spcPts val="0"/>
              </a:spcBef>
              <a:buClrTx/>
              <a:buSzTx/>
              <a:buFontTx/>
              <a:buNone/>
              <a:defRPr sz="2300">
                <a:solidFill>
                  <a:schemeClr val="accent3"/>
                </a:solidFill>
              </a:defRPr>
            </a:lvl3pPr>
            <a:lvl4pPr marL="0" indent="0">
              <a:spcBef>
                <a:spcPts val="0"/>
              </a:spcBef>
              <a:buClrTx/>
              <a:buSzTx/>
              <a:buFontTx/>
              <a:buNone/>
              <a:defRPr sz="2300">
                <a:solidFill>
                  <a:schemeClr val="accent3"/>
                </a:solidFill>
              </a:defRPr>
            </a:lvl4pPr>
            <a:lvl5pPr marL="0" indent="0">
              <a:spcBef>
                <a:spcPts val="0"/>
              </a:spcBef>
              <a:buClrTx/>
              <a:buSzTx/>
              <a:buFontTx/>
              <a:buNone/>
              <a:defRPr sz="2300">
                <a:solidFill>
                  <a:schemeClr val="accent3"/>
                </a:solidFill>
              </a:defRPr>
            </a:lvl5pPr>
          </a:lstStyle>
          <a:p>
            <a:pPr/>
            <a:r>
              <a:t>Body Level One</a:t>
            </a:r>
          </a:p>
          <a:p>
            <a:pPr lvl="1"/>
            <a:r>
              <a:t>Body Level Two</a:t>
            </a:r>
          </a:p>
          <a:p>
            <a:pPr lvl="2"/>
            <a:r>
              <a:t>Body Level Three</a:t>
            </a:r>
          </a:p>
          <a:p>
            <a:pPr lvl="3"/>
            <a:r>
              <a:t>Body Level Four</a:t>
            </a:r>
          </a:p>
          <a:p>
            <a:pPr lvl="4"/>
            <a:r>
              <a:t>Body Level Five</a:t>
            </a:r>
          </a:p>
        </p:txBody>
      </p:sp>
      <p:sp>
        <p:nvSpPr>
          <p:cNvPr id="946" name="Text Placeholder 4"/>
          <p:cNvSpPr/>
          <p:nvPr>
            <p:ph type="body" sz="quarter" idx="21"/>
          </p:nvPr>
        </p:nvSpPr>
        <p:spPr>
          <a:xfrm>
            <a:off x="5989320" y="2179634"/>
            <a:ext cx="4754882" cy="822962"/>
          </a:xfrm>
          <a:prstGeom prst="rect">
            <a:avLst/>
          </a:prstGeom>
        </p:spPr>
        <p:txBody>
          <a:bodyPr anchor="ctr"/>
          <a:lstStyle/>
          <a:p>
            <a:pPr/>
          </a:p>
        </p:txBody>
      </p:sp>
      <p:sp>
        <p:nvSpPr>
          <p:cNvPr id="94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954" name="Title Text"/>
          <p:cNvSpPr txBox="1"/>
          <p:nvPr>
            <p:ph type="title"/>
          </p:nvPr>
        </p:nvSpPr>
        <p:spPr>
          <a:prstGeom prst="rect">
            <a:avLst/>
          </a:prstGeom>
        </p:spPr>
        <p:txBody>
          <a:bodyPr/>
          <a:lstStyle/>
          <a:p>
            <a:pPr/>
            <a:r>
              <a:t>Title Text</a:t>
            </a:r>
          </a:p>
        </p:txBody>
      </p:sp>
      <p:sp>
        <p:nvSpPr>
          <p:cNvPr id="95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96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969" name="Title Text"/>
          <p:cNvSpPr txBox="1"/>
          <p:nvPr>
            <p:ph type="title"/>
          </p:nvPr>
        </p:nvSpPr>
        <p:spPr>
          <a:xfrm>
            <a:off x="1024127" y="471509"/>
            <a:ext cx="4389123" cy="1737362"/>
          </a:xfrm>
          <a:prstGeom prst="rect">
            <a:avLst/>
          </a:prstGeom>
        </p:spPr>
        <p:txBody>
          <a:bodyPr/>
          <a:lstStyle>
            <a:lvl1pPr>
              <a:defRPr sz="4000"/>
            </a:lvl1pPr>
          </a:lstStyle>
          <a:p>
            <a:pPr/>
            <a:r>
              <a:t>Title Text</a:t>
            </a:r>
          </a:p>
        </p:txBody>
      </p:sp>
      <p:sp>
        <p:nvSpPr>
          <p:cNvPr id="970" name="Body Level One…"/>
          <p:cNvSpPr txBox="1"/>
          <p:nvPr>
            <p:ph type="body" sz="half" idx="1"/>
          </p:nvPr>
        </p:nvSpPr>
        <p:spPr>
          <a:xfrm>
            <a:off x="5715000" y="822960"/>
            <a:ext cx="5678424" cy="5184648"/>
          </a:xfrm>
          <a:prstGeom prst="rect">
            <a:avLst/>
          </a:prstGeom>
        </p:spPr>
        <p:txBody>
          <a:bodyPr/>
          <a:lstStyle>
            <a:lvl1pPr marL="91438" indent="-91438">
              <a:defRPr sz="2400"/>
            </a:lvl1pPr>
            <a:lvl2pPr marL="292608" indent="-164592">
              <a:defRPr sz="2400"/>
            </a:lvl2pPr>
            <a:lvl3pPr marL="516636" indent="-205740">
              <a:defRPr sz="2400"/>
            </a:lvl3pPr>
            <a:lvl4pPr marL="662938" indent="-205738">
              <a:defRPr sz="2400"/>
            </a:lvl4pPr>
            <a:lvl5pPr marL="845819" indent="-205738">
              <a:defRPr sz="2400"/>
            </a:lvl5pPr>
          </a:lstStyle>
          <a:p>
            <a:pPr/>
            <a:r>
              <a:t>Body Level One</a:t>
            </a:r>
          </a:p>
          <a:p>
            <a:pPr lvl="1"/>
            <a:r>
              <a:t>Body Level Two</a:t>
            </a:r>
          </a:p>
          <a:p>
            <a:pPr lvl="2"/>
            <a:r>
              <a:t>Body Level Three</a:t>
            </a:r>
          </a:p>
          <a:p>
            <a:pPr lvl="3"/>
            <a:r>
              <a:t>Body Level Four</a:t>
            </a:r>
          </a:p>
          <a:p>
            <a:pPr lvl="4"/>
            <a:r>
              <a:t>Body Level Five</a:t>
            </a:r>
          </a:p>
        </p:txBody>
      </p:sp>
      <p:sp>
        <p:nvSpPr>
          <p:cNvPr id="971" name="Text Placeholder 3"/>
          <p:cNvSpPr/>
          <p:nvPr>
            <p:ph type="body" sz="quarter" idx="21"/>
          </p:nvPr>
        </p:nvSpPr>
        <p:spPr>
          <a:xfrm>
            <a:off x="1024127" y="2257505"/>
            <a:ext cx="4389123" cy="3762297"/>
          </a:xfrm>
          <a:prstGeom prst="rect">
            <a:avLst/>
          </a:prstGeom>
        </p:spPr>
        <p:txBody>
          <a:bodyPr/>
          <a:lstStyle/>
          <a:p>
            <a:pPr/>
          </a:p>
        </p:txBody>
      </p:sp>
      <p:sp>
        <p:nvSpPr>
          <p:cNvPr id="97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icture with Caption">
    <p:spTree>
      <p:nvGrpSpPr>
        <p:cNvPr id="1" name=""/>
        <p:cNvGrpSpPr/>
        <p:nvPr/>
      </p:nvGrpSpPr>
      <p:grpSpPr>
        <a:xfrm>
          <a:off x="0" y="0"/>
          <a:ext cx="0" cy="0"/>
          <a:chOff x="0" y="0"/>
          <a:chExt cx="0" cy="0"/>
        </a:xfrm>
      </p:grpSpPr>
      <p:sp>
        <p:nvSpPr>
          <p:cNvPr id="979" name="Title Text"/>
          <p:cNvSpPr txBox="1"/>
          <p:nvPr>
            <p:ph type="title"/>
          </p:nvPr>
        </p:nvSpPr>
        <p:spPr>
          <a:xfrm>
            <a:off x="457200" y="4960137"/>
            <a:ext cx="7772400" cy="1463042"/>
          </a:xfrm>
          <a:prstGeom prst="rect">
            <a:avLst/>
          </a:prstGeom>
        </p:spPr>
        <p:txBody>
          <a:bodyPr/>
          <a:lstStyle>
            <a:lvl1pPr algn="r">
              <a:defRPr spc="200"/>
            </a:lvl1pPr>
          </a:lstStyle>
          <a:p>
            <a:pPr/>
            <a:r>
              <a:t>Title Text</a:t>
            </a:r>
          </a:p>
        </p:txBody>
      </p:sp>
      <p:sp>
        <p:nvSpPr>
          <p:cNvPr id="980" name="Picture Placeholder 2"/>
          <p:cNvSpPr/>
          <p:nvPr>
            <p:ph type="pic" idx="21"/>
          </p:nvPr>
        </p:nvSpPr>
        <p:spPr>
          <a:xfrm>
            <a:off x="0" y="-3"/>
            <a:ext cx="12188953" cy="4572003"/>
          </a:xfrm>
          <a:prstGeom prst="rect">
            <a:avLst/>
          </a:prstGeom>
        </p:spPr>
        <p:txBody>
          <a:bodyPr lIns="91439" tIns="45719" rIns="91439" bIns="45719">
            <a:noAutofit/>
          </a:bodyPr>
          <a:lstStyle/>
          <a:p>
            <a:pPr/>
          </a:p>
        </p:txBody>
      </p:sp>
      <p:sp>
        <p:nvSpPr>
          <p:cNvPr id="981" name="Body Level One…"/>
          <p:cNvSpPr txBox="1"/>
          <p:nvPr>
            <p:ph type="body" sz="quarter" idx="1"/>
          </p:nvPr>
        </p:nvSpPr>
        <p:spPr>
          <a:xfrm>
            <a:off x="8610600" y="4960137"/>
            <a:ext cx="3200400" cy="1463042"/>
          </a:xfrm>
          <a:prstGeom prst="rect">
            <a:avLst/>
          </a:prstGeom>
        </p:spPr>
        <p:txBody>
          <a:bodyPr anchor="ctr"/>
          <a:lstStyle>
            <a:lvl1pPr marL="0" indent="0">
              <a:lnSpc>
                <a:spcPct val="100000"/>
              </a:lnSpc>
              <a:spcBef>
                <a:spcPts val="200"/>
              </a:spcBef>
              <a:buClrTx/>
              <a:buSzTx/>
              <a:buFontTx/>
              <a:buNone/>
              <a:defRPr sz="1800">
                <a:solidFill>
                  <a:srgbClr val="0D0D0D"/>
                </a:solidFill>
              </a:defRPr>
            </a:lvl1pPr>
            <a:lvl2pPr marL="0" indent="0">
              <a:lnSpc>
                <a:spcPct val="100000"/>
              </a:lnSpc>
              <a:spcBef>
                <a:spcPts val="200"/>
              </a:spcBef>
              <a:buClrTx/>
              <a:buSzTx/>
              <a:buFontTx/>
              <a:buNone/>
              <a:defRPr sz="1800">
                <a:solidFill>
                  <a:srgbClr val="0D0D0D"/>
                </a:solidFill>
              </a:defRPr>
            </a:lvl2pPr>
            <a:lvl3pPr marL="0" indent="0">
              <a:lnSpc>
                <a:spcPct val="100000"/>
              </a:lnSpc>
              <a:spcBef>
                <a:spcPts val="200"/>
              </a:spcBef>
              <a:buClrTx/>
              <a:buSzTx/>
              <a:buFontTx/>
              <a:buNone/>
              <a:defRPr sz="1800">
                <a:solidFill>
                  <a:srgbClr val="0D0D0D"/>
                </a:solidFill>
              </a:defRPr>
            </a:lvl3pPr>
            <a:lvl4pPr marL="0" indent="0">
              <a:lnSpc>
                <a:spcPct val="100000"/>
              </a:lnSpc>
              <a:spcBef>
                <a:spcPts val="200"/>
              </a:spcBef>
              <a:buClrTx/>
              <a:buSzTx/>
              <a:buFontTx/>
              <a:buNone/>
              <a:defRPr sz="1800">
                <a:solidFill>
                  <a:srgbClr val="0D0D0D"/>
                </a:solidFill>
              </a:defRPr>
            </a:lvl4pPr>
            <a:lvl5pPr marL="0" indent="0">
              <a:lnSpc>
                <a:spcPct val="100000"/>
              </a:lnSpc>
              <a:spcBef>
                <a:spcPts val="200"/>
              </a:spcBef>
              <a:buClrTx/>
              <a:buSzTx/>
              <a:buFontTx/>
              <a:buNone/>
              <a:defRPr sz="1800">
                <a:solidFill>
                  <a:srgbClr val="0D0D0D"/>
                </a:solidFill>
              </a:defRPr>
            </a:lvl5pPr>
          </a:lstStyle>
          <a:p>
            <a:pPr/>
            <a:r>
              <a:t>Body Level One</a:t>
            </a:r>
          </a:p>
          <a:p>
            <a:pPr lvl="1"/>
            <a:r>
              <a:t>Body Level Two</a:t>
            </a:r>
          </a:p>
          <a:p>
            <a:pPr lvl="2"/>
            <a:r>
              <a:t>Body Level Three</a:t>
            </a:r>
          </a:p>
          <a:p>
            <a:pPr lvl="3"/>
            <a:r>
              <a:t>Body Level Four</a:t>
            </a:r>
          </a:p>
          <a:p>
            <a:pPr lvl="4"/>
            <a:r>
              <a:t>Body Level Five</a:t>
            </a:r>
          </a:p>
        </p:txBody>
      </p:sp>
      <p:sp>
        <p:nvSpPr>
          <p:cNvPr id="982" name="Straight Connector 8"/>
          <p:cNvSpPr/>
          <p:nvPr/>
        </p:nvSpPr>
        <p:spPr>
          <a:xfrm flipV="1">
            <a:off x="8386842" y="5264105"/>
            <a:ext cx="2" cy="914401"/>
          </a:xfrm>
          <a:prstGeom prst="line">
            <a:avLst/>
          </a:prstGeom>
          <a:ln w="19050">
            <a:solidFill>
              <a:schemeClr val="accent3"/>
            </a:solidFill>
          </a:ln>
        </p:spPr>
        <p:txBody>
          <a:bodyPr lIns="45718" tIns="45718" rIns="45718" bIns="45718"/>
          <a:lstStyle/>
          <a:p>
            <a:pPr/>
          </a:p>
        </p:txBody>
      </p:sp>
      <p:sp>
        <p:nvSpPr>
          <p:cNvPr id="98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traight Connector 6"/>
          <p:cNvSpPr/>
          <p:nvPr/>
        </p:nvSpPr>
        <p:spPr>
          <a:xfrm flipV="1">
            <a:off x="761999" y="826323"/>
            <a:ext cx="3" cy="914401"/>
          </a:xfrm>
          <a:prstGeom prst="line">
            <a:avLst/>
          </a:prstGeom>
          <a:ln w="19050">
            <a:solidFill>
              <a:schemeClr val="accent3"/>
            </a:solidFill>
          </a:ln>
        </p:spPr>
        <p:txBody>
          <a:bodyPr lIns="45718" tIns="45718" rIns="45718" bIns="45718"/>
          <a:lstStyle/>
          <a:p>
            <a:pPr/>
          </a:p>
        </p:txBody>
      </p:sp>
      <p:sp>
        <p:nvSpPr>
          <p:cNvPr id="3" name="Title Text"/>
          <p:cNvSpPr txBox="1"/>
          <p:nvPr>
            <p:ph type="title"/>
          </p:nvPr>
        </p:nvSpPr>
        <p:spPr>
          <a:xfrm>
            <a:off x="1024127" y="585216"/>
            <a:ext cx="9720074" cy="149961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4" name="Body Level One…"/>
          <p:cNvSpPr txBox="1"/>
          <p:nvPr>
            <p:ph type="body" idx="1"/>
          </p:nvPr>
        </p:nvSpPr>
        <p:spPr>
          <a:xfrm>
            <a:off x="6805083" y="2438400"/>
            <a:ext cx="4775201" cy="44196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0837333" y="6492294"/>
            <a:ext cx="244285" cy="231139"/>
          </a:xfrm>
          <a:prstGeom prst="rect">
            <a:avLst/>
          </a:prstGeom>
          <a:ln w="12700">
            <a:miter lim="400000"/>
          </a:ln>
        </p:spPr>
        <p:txBody>
          <a:bodyPr wrap="none" lIns="45718" tIns="45718" rIns="45718" bIns="45718" anchor="ctr">
            <a:spAutoFit/>
          </a:bodyPr>
          <a:lstStyle>
            <a:lvl1pPr>
              <a:defRPr sz="1000">
                <a:solidFill>
                  <a:srgbClr val="0D0D0D"/>
                </a:solidFill>
                <a:latin typeface="Tw Cen MT Condensed"/>
                <a:ea typeface="Tw Cen MT Condensed"/>
                <a:cs typeface="Tw Cen MT Condensed"/>
                <a:sym typeface="Tw Cen MT Condensed"/>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1pPr>
      <a:lvl2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2pPr>
      <a:lvl3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3pPr>
      <a:lvl4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4pPr>
      <a:lvl5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5pPr>
      <a:lvl6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6pPr>
      <a:lvl7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7pPr>
      <a:lvl8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8pPr>
      <a:lvl9pPr marL="0" marR="0" indent="0" algn="l" defTabSz="914400" rtl="0" latinLnBrk="0">
        <a:lnSpc>
          <a:spcPct val="80000"/>
        </a:lnSpc>
        <a:spcBef>
          <a:spcPts val="0"/>
        </a:spcBef>
        <a:spcAft>
          <a:spcPts val="0"/>
        </a:spcAft>
        <a:buClrTx/>
        <a:buSzTx/>
        <a:buFontTx/>
        <a:buNone/>
        <a:tabLst/>
        <a:defRPr b="0" baseline="0" cap="all" i="0" spc="100" strike="noStrike" sz="5000" u="none">
          <a:solidFill>
            <a:srgbClr val="0D0D0D"/>
          </a:solidFill>
          <a:uFillTx/>
          <a:latin typeface="Tw Cen MT Condensed"/>
          <a:ea typeface="Tw Cen MT Condensed"/>
          <a:cs typeface="Tw Cen MT Condensed"/>
          <a:sym typeface="Tw Cen MT Condensed"/>
        </a:defRPr>
      </a:lvl9pPr>
    </p:titleStyle>
    <p:bodyStyle>
      <a:lvl1pPr marL="91438" marR="0" indent="-91438" algn="l" defTabSz="914400" rtl="0" latinLnBrk="0">
        <a:lnSpc>
          <a:spcPct val="90000"/>
        </a:lnSpc>
        <a:spcBef>
          <a:spcPts val="1200"/>
        </a:spcBef>
        <a:spcAft>
          <a:spcPts val="0"/>
        </a:spcAft>
        <a:buClr>
          <a:schemeClr val="accent3"/>
        </a:buClr>
        <a:buSzPct val="100000"/>
        <a:buFont typeface="Tw Cen MT"/>
        <a:buChar char=" "/>
        <a:tabLst/>
        <a:defRPr b="0" baseline="0" cap="none" i="0" spc="0" strike="noStrike" sz="2200" u="none">
          <a:solidFill>
            <a:srgbClr val="000000"/>
          </a:solidFill>
          <a:uFillTx/>
          <a:latin typeface="+mj-lt"/>
          <a:ea typeface="+mj-ea"/>
          <a:cs typeface="+mj-cs"/>
          <a:sym typeface="Tw Cen MT"/>
        </a:defRPr>
      </a:lvl1pPr>
      <a:lvl2pPr marL="295654" marR="0" indent="-167639" algn="l" defTabSz="914400" rtl="0" latinLnBrk="0">
        <a:lnSpc>
          <a:spcPct val="90000"/>
        </a:lnSpc>
        <a:spcBef>
          <a:spcPts val="1200"/>
        </a:spcBef>
        <a:spcAft>
          <a:spcPts val="0"/>
        </a:spcAft>
        <a:buClr>
          <a:schemeClr val="accent3"/>
        </a:buClr>
        <a:buSzPct val="100000"/>
        <a:buFont typeface="Tw Cen MT"/>
        <a:buChar char="­"/>
        <a:tabLst/>
        <a:defRPr b="0" baseline="0" cap="none" i="0" spc="0" strike="noStrike" sz="2200" u="none">
          <a:solidFill>
            <a:srgbClr val="000000"/>
          </a:solidFill>
          <a:uFillTx/>
          <a:latin typeface="+mj-lt"/>
          <a:ea typeface="+mj-ea"/>
          <a:cs typeface="+mj-cs"/>
          <a:sym typeface="Tw Cen MT"/>
        </a:defRPr>
      </a:lvl2pPr>
      <a:lvl3pPr marL="526432" marR="0" indent="-215536" algn="l" defTabSz="914400" rtl="0" latinLnBrk="0">
        <a:lnSpc>
          <a:spcPct val="90000"/>
        </a:lnSpc>
        <a:spcBef>
          <a:spcPts val="1200"/>
        </a:spcBef>
        <a:spcAft>
          <a:spcPts val="0"/>
        </a:spcAft>
        <a:buClr>
          <a:schemeClr val="accent3"/>
        </a:buClr>
        <a:buSzPct val="100000"/>
        <a:buFont typeface="Tw Cen MT"/>
        <a:buChar char="­"/>
        <a:tabLst/>
        <a:defRPr b="0" baseline="0" cap="none" i="0" spc="0" strike="noStrike" sz="2200" u="none">
          <a:solidFill>
            <a:srgbClr val="000000"/>
          </a:solidFill>
          <a:uFillTx/>
          <a:latin typeface="+mj-lt"/>
          <a:ea typeface="+mj-ea"/>
          <a:cs typeface="+mj-cs"/>
          <a:sym typeface="Tw Cen MT"/>
        </a:defRPr>
      </a:lvl3pPr>
      <a:lvl4pPr marL="672736" marR="0" indent="-215536" algn="l" defTabSz="914400" rtl="0" latinLnBrk="0">
        <a:lnSpc>
          <a:spcPct val="90000"/>
        </a:lnSpc>
        <a:spcBef>
          <a:spcPts val="1200"/>
        </a:spcBef>
        <a:spcAft>
          <a:spcPts val="0"/>
        </a:spcAft>
        <a:buClr>
          <a:schemeClr val="accent3"/>
        </a:buClr>
        <a:buSzPct val="100000"/>
        <a:buFont typeface="Tw Cen MT"/>
        <a:buChar char="­"/>
        <a:tabLst/>
        <a:defRPr b="0" baseline="0" cap="none" i="0" spc="0" strike="noStrike" sz="2200" u="none">
          <a:solidFill>
            <a:srgbClr val="000000"/>
          </a:solidFill>
          <a:uFillTx/>
          <a:latin typeface="+mj-lt"/>
          <a:ea typeface="+mj-ea"/>
          <a:cs typeface="+mj-cs"/>
          <a:sym typeface="Tw Cen MT"/>
        </a:defRPr>
      </a:lvl4pPr>
      <a:lvl5pPr marL="855616" marR="0" indent="-215536" algn="l" defTabSz="914400" rtl="0" latinLnBrk="0">
        <a:lnSpc>
          <a:spcPct val="90000"/>
        </a:lnSpc>
        <a:spcBef>
          <a:spcPts val="1200"/>
        </a:spcBef>
        <a:spcAft>
          <a:spcPts val="0"/>
        </a:spcAft>
        <a:buClr>
          <a:schemeClr val="accent3"/>
        </a:buClr>
        <a:buSzPct val="100000"/>
        <a:buFont typeface="Tw Cen MT"/>
        <a:buChar char="­"/>
        <a:tabLst/>
        <a:defRPr b="0" baseline="0" cap="none" i="0" spc="0" strike="noStrike" sz="2200" u="none">
          <a:solidFill>
            <a:srgbClr val="000000"/>
          </a:solidFill>
          <a:uFillTx/>
          <a:latin typeface="+mj-lt"/>
          <a:ea typeface="+mj-ea"/>
          <a:cs typeface="+mj-cs"/>
          <a:sym typeface="Tw Cen MT"/>
        </a:defRPr>
      </a:lvl5pPr>
      <a:lvl6pPr marL="992776" marR="0" indent="-215536" algn="l" defTabSz="914400" rtl="0" latinLnBrk="0">
        <a:lnSpc>
          <a:spcPct val="90000"/>
        </a:lnSpc>
        <a:spcBef>
          <a:spcPts val="1200"/>
        </a:spcBef>
        <a:spcAft>
          <a:spcPts val="0"/>
        </a:spcAft>
        <a:buClr>
          <a:schemeClr val="accent3"/>
        </a:buClr>
        <a:buSzPct val="100000"/>
        <a:buFont typeface="Tw Cen MT"/>
        <a:buChar char="­"/>
        <a:tabLst/>
        <a:defRPr b="0" baseline="0" cap="none" i="0" spc="0" strike="noStrike" sz="2200" u="none">
          <a:solidFill>
            <a:srgbClr val="000000"/>
          </a:solidFill>
          <a:uFillTx/>
          <a:latin typeface="+mj-lt"/>
          <a:ea typeface="+mj-ea"/>
          <a:cs typeface="+mj-cs"/>
          <a:sym typeface="Tw Cen MT"/>
        </a:defRPr>
      </a:lvl6pPr>
      <a:lvl7pPr marL="1139080" marR="0" indent="-215536" algn="l" defTabSz="914400" rtl="0" latinLnBrk="0">
        <a:lnSpc>
          <a:spcPct val="90000"/>
        </a:lnSpc>
        <a:spcBef>
          <a:spcPts val="1200"/>
        </a:spcBef>
        <a:spcAft>
          <a:spcPts val="0"/>
        </a:spcAft>
        <a:buClr>
          <a:schemeClr val="accent3"/>
        </a:buClr>
        <a:buSzPct val="100000"/>
        <a:buFont typeface="Tw Cen MT"/>
        <a:buChar char="­"/>
        <a:tabLst/>
        <a:defRPr b="0" baseline="0" cap="none" i="0" spc="0" strike="noStrike" sz="2200" u="none">
          <a:solidFill>
            <a:srgbClr val="000000"/>
          </a:solidFill>
          <a:uFillTx/>
          <a:latin typeface="+mj-lt"/>
          <a:ea typeface="+mj-ea"/>
          <a:cs typeface="+mj-cs"/>
          <a:sym typeface="Tw Cen MT"/>
        </a:defRPr>
      </a:lvl7pPr>
      <a:lvl8pPr marL="1294529" marR="0" indent="-215536" algn="l" defTabSz="914400" rtl="0" latinLnBrk="0">
        <a:lnSpc>
          <a:spcPct val="90000"/>
        </a:lnSpc>
        <a:spcBef>
          <a:spcPts val="1200"/>
        </a:spcBef>
        <a:spcAft>
          <a:spcPts val="0"/>
        </a:spcAft>
        <a:buClr>
          <a:schemeClr val="accent3"/>
        </a:buClr>
        <a:buSzPct val="100000"/>
        <a:buFont typeface="Tw Cen MT"/>
        <a:buChar char="­"/>
        <a:tabLst/>
        <a:defRPr b="0" baseline="0" cap="none" i="0" spc="0" strike="noStrike" sz="2200" u="none">
          <a:solidFill>
            <a:srgbClr val="000000"/>
          </a:solidFill>
          <a:uFillTx/>
          <a:latin typeface="+mj-lt"/>
          <a:ea typeface="+mj-ea"/>
          <a:cs typeface="+mj-cs"/>
          <a:sym typeface="Tw Cen MT"/>
        </a:defRPr>
      </a:lvl8pPr>
      <a:lvl9pPr marL="1440832" marR="0" indent="-215537" algn="l" defTabSz="914400" rtl="0" latinLnBrk="0">
        <a:lnSpc>
          <a:spcPct val="90000"/>
        </a:lnSpc>
        <a:spcBef>
          <a:spcPts val="1200"/>
        </a:spcBef>
        <a:spcAft>
          <a:spcPts val="0"/>
        </a:spcAft>
        <a:buClr>
          <a:schemeClr val="accent3"/>
        </a:buClr>
        <a:buSzPct val="100000"/>
        <a:buFont typeface="Tw Cen MT"/>
        <a:buChar char="­"/>
        <a:tabLst/>
        <a:defRPr b="0" baseline="0" cap="none" i="0" spc="0" strike="noStrike" sz="2200" u="none">
          <a:solidFill>
            <a:srgbClr val="000000"/>
          </a:solidFill>
          <a:uFillTx/>
          <a:latin typeface="+mj-lt"/>
          <a:ea typeface="+mj-ea"/>
          <a:cs typeface="+mj-cs"/>
          <a:sym typeface="Tw Cen MT"/>
        </a:defRPr>
      </a:lvl9pPr>
    </p:bodyStyle>
    <p:otherStyle>
      <a:lvl1pPr marL="0" marR="0" indent="0" algn="l"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1pPr>
      <a:lvl2pPr marL="0" marR="0" indent="0" algn="l"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2pPr>
      <a:lvl3pPr marL="0" marR="0" indent="0" algn="l"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3pPr>
      <a:lvl4pPr marL="0" marR="0" indent="0" algn="l"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4pPr>
      <a:lvl5pPr marL="0" marR="0" indent="0" algn="l"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5pPr>
      <a:lvl6pPr marL="0" marR="0" indent="0" algn="l"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6pPr>
      <a:lvl7pPr marL="0" marR="0" indent="0" algn="l"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7pPr>
      <a:lvl8pPr marL="0" marR="0" indent="0" algn="l"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8pPr>
      <a:lvl9pPr marL="0" marR="0" indent="0" algn="l"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Tw Cen MT Condensed"/>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 Id="rId3" Type="http://schemas.openxmlformats.org/officeDocument/2006/relationships/image" Target="../media/image1.png"/><Relationship Id="rId4" Type="http://schemas.openxmlformats.org/officeDocument/2006/relationships/image" Target="../media/image1.jpeg"/><Relationship Id="rId5" Type="http://schemas.openxmlformats.org/officeDocument/2006/relationships/image" Target="../media/image2.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2" name="Title 1"/>
          <p:cNvSpPr txBox="1"/>
          <p:nvPr>
            <p:ph type="ctrTitle"/>
          </p:nvPr>
        </p:nvSpPr>
        <p:spPr>
          <a:xfrm>
            <a:off x="1524000" y="967816"/>
            <a:ext cx="9144000" cy="2387602"/>
          </a:xfrm>
          <a:prstGeom prst="rect">
            <a:avLst/>
          </a:prstGeom>
        </p:spPr>
        <p:txBody>
          <a:bodyPr/>
          <a:lstStyle>
            <a:lvl1pPr>
              <a:defRPr b="1" sz="6600"/>
            </a:lvl1pPr>
          </a:lstStyle>
          <a:p>
            <a:pPr/>
            <a:r>
              <a:t>Takaful (Islamic Insurance) </a:t>
            </a:r>
          </a:p>
        </p:txBody>
      </p:sp>
      <p:sp>
        <p:nvSpPr>
          <p:cNvPr id="993" name="Subtitle 2"/>
          <p:cNvSpPr txBox="1"/>
          <p:nvPr>
            <p:ph type="subTitle" sz="quarter" idx="1"/>
          </p:nvPr>
        </p:nvSpPr>
        <p:spPr>
          <a:xfrm>
            <a:off x="8610600" y="4726546"/>
            <a:ext cx="3200400" cy="1983347"/>
          </a:xfrm>
          <a:prstGeom prst="rect">
            <a:avLst/>
          </a:prstGeom>
        </p:spPr>
        <p:txBody>
          <a:bodyPr/>
          <a:lstStyle/>
          <a:p>
            <a:pPr>
              <a:defRPr sz="1600"/>
            </a:pPr>
            <a:r>
              <a:t>By: Camille Paldi</a:t>
            </a:r>
          </a:p>
          <a:p>
            <a:pPr>
              <a:defRPr sz="1600"/>
            </a:pPr>
            <a:r>
              <a:t>CEO of FAAIF</a:t>
            </a:r>
          </a:p>
          <a:p>
            <a:pPr>
              <a:defRPr sz="1600"/>
            </a:pPr>
            <a:r>
              <a:t>Mediterranean Week of Economic Leaders Summit of Islamic Finance, 28th of November 2014. Casa Llotja de Mar, Barcelona, Spain</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2" name="Title 1"/>
          <p:cNvSpPr txBox="1"/>
          <p:nvPr>
            <p:ph type="title"/>
          </p:nvPr>
        </p:nvSpPr>
        <p:spPr>
          <a:xfrm>
            <a:off x="1024128" y="585216"/>
            <a:ext cx="9720072" cy="1499618"/>
          </a:xfrm>
          <a:prstGeom prst="rect">
            <a:avLst/>
          </a:prstGeom>
        </p:spPr>
        <p:txBody>
          <a:bodyPr/>
          <a:lstStyle/>
          <a:p>
            <a:pPr/>
            <a:r>
              <a:t>Conventional v Islamic Insurance </a:t>
            </a:r>
          </a:p>
        </p:txBody>
      </p:sp>
      <p:sp>
        <p:nvSpPr>
          <p:cNvPr id="1023" name="Content Placeholder 2"/>
          <p:cNvSpPr txBox="1"/>
          <p:nvPr>
            <p:ph type="body" idx="1"/>
          </p:nvPr>
        </p:nvSpPr>
        <p:spPr>
          <a:xfrm>
            <a:off x="1024126" y="2285999"/>
            <a:ext cx="9720075" cy="4023362"/>
          </a:xfrm>
          <a:prstGeom prst="rect">
            <a:avLst/>
          </a:prstGeom>
        </p:spPr>
        <p:txBody>
          <a:bodyPr/>
          <a:lstStyle/>
          <a:p>
            <a:pPr/>
            <a:r>
              <a:t>In Islamic Insurance, the loss and risk are essentially distributed amongst the policyholders.  </a:t>
            </a:r>
          </a:p>
          <a:p>
            <a:pPr marL="0" indent="0">
              <a:buSzTx/>
              <a:buNone/>
            </a:pPr>
          </a:p>
          <a:p>
            <a:pPr/>
            <a:r>
              <a:t>Overall, </a:t>
            </a:r>
            <a:r>
              <a:rPr b="1" i="1"/>
              <a:t>Takaful</a:t>
            </a:r>
            <a:r>
              <a:rPr b="1"/>
              <a:t> </a:t>
            </a:r>
            <a:r>
              <a:t>is a scheme of mutual protection that exists amongst the participants making them both the insurer and the insured, which is a concept promoted by all of the people of the Holy Books (Paldi: 2014).</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5" name="Title 1"/>
          <p:cNvSpPr txBox="1"/>
          <p:nvPr>
            <p:ph type="title"/>
          </p:nvPr>
        </p:nvSpPr>
        <p:spPr>
          <a:xfrm>
            <a:off x="1024128" y="585216"/>
            <a:ext cx="9720072" cy="1499618"/>
          </a:xfrm>
          <a:prstGeom prst="rect">
            <a:avLst/>
          </a:prstGeom>
        </p:spPr>
        <p:txBody>
          <a:bodyPr/>
          <a:lstStyle/>
          <a:p>
            <a:pPr/>
            <a:r>
              <a:t>Conventional v Islamic Insurance</a:t>
            </a:r>
          </a:p>
        </p:txBody>
      </p:sp>
      <p:sp>
        <p:nvSpPr>
          <p:cNvPr id="1026" name="Content Placeholder 2"/>
          <p:cNvSpPr txBox="1"/>
          <p:nvPr>
            <p:ph type="body" idx="1"/>
          </p:nvPr>
        </p:nvSpPr>
        <p:spPr>
          <a:xfrm>
            <a:off x="1024126" y="2285999"/>
            <a:ext cx="9720075" cy="4023362"/>
          </a:xfrm>
          <a:prstGeom prst="rect">
            <a:avLst/>
          </a:prstGeom>
        </p:spPr>
        <p:txBody>
          <a:bodyPr/>
          <a:lstStyle/>
          <a:p>
            <a:pPr>
              <a:lnSpc>
                <a:spcPct val="81000"/>
              </a:lnSpc>
            </a:pPr>
            <a:r>
              <a:t>In conventional insurance, </a:t>
            </a:r>
            <a:r>
              <a:rPr b="1" i="1"/>
              <a:t>riba</a:t>
            </a:r>
            <a:r>
              <a:t> (interest) occurs as the amount of money received by the insured, either on the occurrence of the insured event or upon maturity of the policy may be more or less than what is actually paid by the insured.  </a:t>
            </a:r>
          </a:p>
          <a:p>
            <a:pPr>
              <a:lnSpc>
                <a:spcPct val="81000"/>
              </a:lnSpc>
            </a:pPr>
          </a:p>
          <a:p>
            <a:pPr>
              <a:lnSpc>
                <a:spcPct val="81000"/>
              </a:lnSpc>
            </a:pPr>
            <a:r>
              <a:t>Furthermore, since the payments are deferred, the compensation paid, which is greater than the instalments paid by the insured may constitute surplus </a:t>
            </a:r>
            <a:r>
              <a:rPr b="1" i="1"/>
              <a:t>riba</a:t>
            </a:r>
            <a:r>
              <a:rPr b="1"/>
              <a:t> (</a:t>
            </a:r>
            <a:r>
              <a:rPr b="1" i="1"/>
              <a:t>riba al fadl</a:t>
            </a:r>
            <a:r>
              <a:rPr b="1"/>
              <a:t>) </a:t>
            </a:r>
            <a:r>
              <a:t>and credit </a:t>
            </a:r>
            <a:r>
              <a:rPr b="1" i="1"/>
              <a:t>riba</a:t>
            </a:r>
            <a:r>
              <a:rPr b="1"/>
              <a:t> (</a:t>
            </a:r>
            <a:r>
              <a:rPr b="1" i="1"/>
              <a:t>riba al-nasiah</a:t>
            </a:r>
            <a:r>
              <a:rPr b="1"/>
              <a:t>).</a:t>
            </a:r>
            <a:r>
              <a:t>  </a:t>
            </a:r>
          </a:p>
          <a:p>
            <a:pPr>
              <a:lnSpc>
                <a:spcPct val="81000"/>
              </a:lnSpc>
            </a:pPr>
          </a:p>
          <a:p>
            <a:pPr>
              <a:lnSpc>
                <a:spcPct val="81000"/>
              </a:lnSpc>
            </a:pPr>
            <a:r>
              <a:t>Secondly, the profits of conventional insurance companies result from </a:t>
            </a:r>
            <a:r>
              <a:rPr b="1" i="1"/>
              <a:t>riba</a:t>
            </a:r>
            <a:r>
              <a:rPr b="1"/>
              <a:t> </a:t>
            </a:r>
            <a:r>
              <a:t>related transactions (ISRA: 2012).</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8" name="Title 1"/>
          <p:cNvSpPr txBox="1"/>
          <p:nvPr>
            <p:ph type="title"/>
          </p:nvPr>
        </p:nvSpPr>
        <p:spPr>
          <a:xfrm>
            <a:off x="1024128" y="585216"/>
            <a:ext cx="9720072" cy="1499618"/>
          </a:xfrm>
          <a:prstGeom prst="rect">
            <a:avLst/>
          </a:prstGeom>
        </p:spPr>
        <p:txBody>
          <a:bodyPr/>
          <a:lstStyle/>
          <a:p>
            <a:pPr/>
            <a:r>
              <a:t>Conventional v Islamic Insurance </a:t>
            </a:r>
          </a:p>
        </p:txBody>
      </p:sp>
      <p:sp>
        <p:nvSpPr>
          <p:cNvPr id="1029" name="Content Placeholder 2"/>
          <p:cNvSpPr txBox="1"/>
          <p:nvPr>
            <p:ph type="body" idx="1"/>
          </p:nvPr>
        </p:nvSpPr>
        <p:spPr>
          <a:xfrm>
            <a:off x="1024126" y="2285999"/>
            <a:ext cx="9720075" cy="4023362"/>
          </a:xfrm>
          <a:prstGeom prst="rect">
            <a:avLst/>
          </a:prstGeom>
        </p:spPr>
        <p:txBody>
          <a:bodyPr/>
          <a:lstStyle/>
          <a:p>
            <a:pPr/>
            <a:r>
              <a:t>In addition, conventional insurance contracts contain </a:t>
            </a:r>
            <a:r>
              <a:rPr b="1" i="1"/>
              <a:t>gharar</a:t>
            </a:r>
            <a:r>
              <a:rPr b="1"/>
              <a:t> </a:t>
            </a:r>
            <a:r>
              <a:t>(uncertainty) in that the subject-matter of the contract is not certain until the insured event has taken place.  </a:t>
            </a:r>
          </a:p>
          <a:p>
            <a:pPr marL="0" indent="0">
              <a:buSzTx/>
              <a:buNone/>
            </a:pPr>
          </a:p>
          <a:p>
            <a:pPr/>
            <a:r>
              <a:t>The amount being paid by the two parties is not known at the time of execution of the contract.  </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31" name="Title 1"/>
          <p:cNvSpPr txBox="1"/>
          <p:nvPr>
            <p:ph type="title"/>
          </p:nvPr>
        </p:nvSpPr>
        <p:spPr>
          <a:xfrm>
            <a:off x="1024128" y="585216"/>
            <a:ext cx="9720072" cy="1499618"/>
          </a:xfrm>
          <a:prstGeom prst="rect">
            <a:avLst/>
          </a:prstGeom>
        </p:spPr>
        <p:txBody>
          <a:bodyPr/>
          <a:lstStyle/>
          <a:p>
            <a:pPr/>
            <a:r>
              <a:t>Conventional v Islamic Insurance </a:t>
            </a:r>
          </a:p>
        </p:txBody>
      </p:sp>
      <p:sp>
        <p:nvSpPr>
          <p:cNvPr id="1032" name="Content Placeholder 2"/>
          <p:cNvSpPr txBox="1"/>
          <p:nvPr>
            <p:ph type="body" idx="1"/>
          </p:nvPr>
        </p:nvSpPr>
        <p:spPr>
          <a:xfrm>
            <a:off x="1024126" y="2285999"/>
            <a:ext cx="9720075" cy="4023362"/>
          </a:xfrm>
          <a:prstGeom prst="rect">
            <a:avLst/>
          </a:prstGeom>
        </p:spPr>
        <p:txBody>
          <a:bodyPr/>
          <a:lstStyle/>
          <a:p>
            <a:pPr/>
            <a:r>
              <a:t>For example, an accident may occur immediately after the insured makes the first payment requiring a payout or he or she may make all the payments without any accidents happening, never receiving any compensation back from the insurance company during the duration of the policy (ISRA: 2012).</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34" name="Title 1"/>
          <p:cNvSpPr txBox="1"/>
          <p:nvPr>
            <p:ph type="title"/>
          </p:nvPr>
        </p:nvSpPr>
        <p:spPr>
          <a:xfrm>
            <a:off x="1024128" y="585216"/>
            <a:ext cx="9720072" cy="1499618"/>
          </a:xfrm>
          <a:prstGeom prst="rect">
            <a:avLst/>
          </a:prstGeom>
        </p:spPr>
        <p:txBody>
          <a:bodyPr/>
          <a:lstStyle/>
          <a:p>
            <a:pPr/>
            <a:r>
              <a:t>Conventional v Islamic Insurance </a:t>
            </a:r>
          </a:p>
        </p:txBody>
      </p:sp>
      <p:sp>
        <p:nvSpPr>
          <p:cNvPr id="1035" name="Content Placeholder 2"/>
          <p:cNvSpPr txBox="1"/>
          <p:nvPr>
            <p:ph type="body" idx="1"/>
          </p:nvPr>
        </p:nvSpPr>
        <p:spPr>
          <a:xfrm>
            <a:off x="1024126" y="2285999"/>
            <a:ext cx="9720075" cy="4023362"/>
          </a:xfrm>
          <a:prstGeom prst="rect">
            <a:avLst/>
          </a:prstGeom>
        </p:spPr>
        <p:txBody>
          <a:bodyPr/>
          <a:lstStyle/>
          <a:p>
            <a:pPr/>
            <a:r>
              <a:t>In a conventional insurance contract, the policyholder agrees to pay a certain premium sum in consideration for the guarantee of the insurance company that they will pay a certain sum of compensation in the event of a valid claim.  </a:t>
            </a:r>
          </a:p>
          <a:p>
            <a:pPr marL="0" indent="0">
              <a:buSzTx/>
              <a:buNone/>
            </a:pPr>
          </a:p>
          <a:p>
            <a:pPr/>
            <a:r>
              <a:t>However, the policyholder is not informed of how much compensation the company will pay him or her or how the amount shall be derived (ISRA: 2012).</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37" name="Title 1"/>
          <p:cNvSpPr txBox="1"/>
          <p:nvPr>
            <p:ph type="title"/>
          </p:nvPr>
        </p:nvSpPr>
        <p:spPr>
          <a:xfrm>
            <a:off x="1024128" y="585216"/>
            <a:ext cx="9720072" cy="1499618"/>
          </a:xfrm>
          <a:prstGeom prst="rect">
            <a:avLst/>
          </a:prstGeom>
        </p:spPr>
        <p:txBody>
          <a:bodyPr/>
          <a:lstStyle/>
          <a:p>
            <a:pPr/>
            <a:r>
              <a:t>Conventional v Islamic Insurance </a:t>
            </a:r>
          </a:p>
        </p:txBody>
      </p:sp>
      <p:sp>
        <p:nvSpPr>
          <p:cNvPr id="1038" name="Content Placeholder 2"/>
          <p:cNvSpPr txBox="1"/>
          <p:nvPr>
            <p:ph type="body" idx="1"/>
          </p:nvPr>
        </p:nvSpPr>
        <p:spPr>
          <a:xfrm>
            <a:off x="1024126" y="2285999"/>
            <a:ext cx="9720075" cy="4023362"/>
          </a:xfrm>
          <a:prstGeom prst="rect">
            <a:avLst/>
          </a:prstGeom>
        </p:spPr>
        <p:txBody>
          <a:bodyPr/>
          <a:lstStyle/>
          <a:p>
            <a:pPr>
              <a:defRPr b="1" i="1"/>
            </a:pPr>
            <a:r>
              <a:t>Maisir </a:t>
            </a:r>
            <a:r>
              <a:rPr b="0" i="0"/>
              <a:t>or gambling means to court such risk as it involves both the hope of gain as well as the fear of loss, which is not a necessary part of any normal activity in life.  </a:t>
            </a:r>
            <a:endParaRPr b="0" i="0"/>
          </a:p>
          <a:p>
            <a:pPr marL="0" indent="0">
              <a:buSzTx/>
              <a:buNone/>
            </a:pPr>
          </a:p>
          <a:p>
            <a:pPr/>
            <a:r>
              <a:t>In conventional insurance, policyholders are gambling by betting premiums on the condition that the insurer will make payment contingent upon the circumstance of a specified event.  </a:t>
            </a:r>
          </a:p>
          <a:p>
            <a:pPr marL="0" indent="0">
              <a:buSzTx/>
              <a:buNone/>
            </a:pPr>
          </a:p>
          <a:p>
            <a:pPr/>
            <a:r>
              <a:t>On the other hand, the insured does not get anything from his premiums if the insured event does not happen at all (ISRA: 2012).</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0" name="Title 1"/>
          <p:cNvSpPr txBox="1"/>
          <p:nvPr>
            <p:ph type="title"/>
          </p:nvPr>
        </p:nvSpPr>
        <p:spPr>
          <a:xfrm>
            <a:off x="1024128" y="585216"/>
            <a:ext cx="9720072" cy="1499618"/>
          </a:xfrm>
          <a:prstGeom prst="rect">
            <a:avLst/>
          </a:prstGeom>
        </p:spPr>
        <p:txBody>
          <a:bodyPr/>
          <a:lstStyle/>
          <a:p>
            <a:pPr/>
            <a:r>
              <a:t>Takaful Minimizes Riba and Gharar</a:t>
            </a:r>
          </a:p>
        </p:txBody>
      </p:sp>
      <p:sp>
        <p:nvSpPr>
          <p:cNvPr id="1041" name="Content Placeholder 2"/>
          <p:cNvSpPr txBox="1"/>
          <p:nvPr>
            <p:ph type="body" idx="1"/>
          </p:nvPr>
        </p:nvSpPr>
        <p:spPr>
          <a:xfrm>
            <a:off x="1024126" y="2285999"/>
            <a:ext cx="9720075" cy="4023362"/>
          </a:xfrm>
          <a:prstGeom prst="rect">
            <a:avLst/>
          </a:prstGeom>
        </p:spPr>
        <p:txBody>
          <a:bodyPr/>
          <a:lstStyle/>
          <a:p>
            <a:pPr marL="0" indent="0">
              <a:buSzTx/>
              <a:buNone/>
              <a:defRPr i="1"/>
            </a:pPr>
            <a:r>
              <a:t>Takaful </a:t>
            </a:r>
            <a:r>
              <a:rPr i="0"/>
              <a:t>minimizes</a:t>
            </a:r>
            <a:r>
              <a:t> </a:t>
            </a:r>
            <a:r>
              <a:rPr b="1"/>
              <a:t>riba</a:t>
            </a:r>
            <a:r>
              <a:t> (</a:t>
            </a:r>
            <a:r>
              <a:rPr i="0"/>
              <a:t>interest</a:t>
            </a:r>
            <a:r>
              <a:t>), </a:t>
            </a:r>
            <a:r>
              <a:rPr b="1"/>
              <a:t>gharar</a:t>
            </a:r>
            <a:r>
              <a:t> (</a:t>
            </a:r>
            <a:r>
              <a:rPr i="0"/>
              <a:t>uncertainty</a:t>
            </a:r>
            <a:r>
              <a:t>), and </a:t>
            </a:r>
            <a:r>
              <a:rPr b="1"/>
              <a:t>maisir</a:t>
            </a:r>
            <a:r>
              <a:t> (</a:t>
            </a:r>
            <a:r>
              <a:rPr i="0"/>
              <a:t>gambling</a:t>
            </a:r>
            <a:r>
              <a:t>) </a:t>
            </a:r>
            <a:r>
              <a:rPr i="0"/>
              <a:t>through its cooperative donation scheme </a:t>
            </a:r>
            <a:r>
              <a:t>(</a:t>
            </a:r>
            <a:r>
              <a:rPr b="1"/>
              <a:t>tabarru</a:t>
            </a:r>
            <a:r>
              <a:rPr i="0"/>
              <a:t>) and investment in </a:t>
            </a:r>
            <a:r>
              <a:rPr b="1"/>
              <a:t>halal</a:t>
            </a:r>
            <a:r>
              <a:rPr b="1" i="0"/>
              <a:t> </a:t>
            </a:r>
            <a:r>
              <a:rPr i="0"/>
              <a:t>activities.</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3" name="Title 1"/>
          <p:cNvSpPr txBox="1"/>
          <p:nvPr>
            <p:ph type="title"/>
          </p:nvPr>
        </p:nvSpPr>
        <p:spPr>
          <a:xfrm>
            <a:off x="1024128" y="585216"/>
            <a:ext cx="9720072" cy="1499618"/>
          </a:xfrm>
          <a:prstGeom prst="rect">
            <a:avLst/>
          </a:prstGeom>
        </p:spPr>
        <p:txBody>
          <a:bodyPr/>
          <a:lstStyle/>
          <a:p>
            <a:pPr/>
            <a:r>
              <a:t>General Takaful </a:t>
            </a:r>
          </a:p>
        </p:txBody>
      </p:sp>
      <p:sp>
        <p:nvSpPr>
          <p:cNvPr id="1044" name="Content Placeholder 2"/>
          <p:cNvSpPr txBox="1"/>
          <p:nvPr>
            <p:ph type="body" idx="1"/>
          </p:nvPr>
        </p:nvSpPr>
        <p:spPr>
          <a:xfrm>
            <a:off x="1024126" y="2285999"/>
            <a:ext cx="9720075" cy="4023362"/>
          </a:xfrm>
          <a:prstGeom prst="rect">
            <a:avLst/>
          </a:prstGeom>
        </p:spPr>
        <p:txBody>
          <a:bodyPr/>
          <a:lstStyle/>
          <a:p>
            <a:pPr/>
            <a:r>
              <a:t>The general </a:t>
            </a:r>
            <a:r>
              <a:rPr b="1" i="1"/>
              <a:t>takaful </a:t>
            </a:r>
            <a:r>
              <a:t>contract is a short-term policy where </a:t>
            </a:r>
            <a:r>
              <a:rPr b="1" i="1"/>
              <a:t>takaful</a:t>
            </a:r>
            <a:r>
              <a:rPr b="1"/>
              <a:t> </a:t>
            </a:r>
            <a:r>
              <a:t>participants pay contributions and operators undertake to manage the risk. </a:t>
            </a:r>
          </a:p>
          <a:p>
            <a:pPr/>
            <a:r>
              <a:t> </a:t>
            </a:r>
          </a:p>
          <a:p>
            <a:pPr/>
            <a:r>
              <a:t>According to ISRA (2012:512), the contributions paid by the participants are credited into the general</a:t>
            </a:r>
            <a:r>
              <a:rPr i="1"/>
              <a:t> </a:t>
            </a:r>
            <a:r>
              <a:rPr b="1" i="1"/>
              <a:t>takaful</a:t>
            </a:r>
            <a:r>
              <a:rPr b="1"/>
              <a:t> </a:t>
            </a:r>
            <a:r>
              <a:t>fund, which is then invested and the profits generated are paid back to the fund and eventually to the participants in accordance with the terms of the contract in a pre-agreed upon ratio after deducting operational costs.  </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6" name="Title 1"/>
          <p:cNvSpPr txBox="1"/>
          <p:nvPr>
            <p:ph type="title"/>
          </p:nvPr>
        </p:nvSpPr>
        <p:spPr>
          <a:xfrm>
            <a:off x="1024128" y="585216"/>
            <a:ext cx="9720072" cy="1499618"/>
          </a:xfrm>
          <a:prstGeom prst="rect">
            <a:avLst/>
          </a:prstGeom>
        </p:spPr>
        <p:txBody>
          <a:bodyPr/>
          <a:lstStyle/>
          <a:p>
            <a:pPr/>
            <a:r>
              <a:t>General Takaful</a:t>
            </a:r>
          </a:p>
        </p:txBody>
      </p:sp>
      <p:sp>
        <p:nvSpPr>
          <p:cNvPr id="1047" name="Content Placeholder 2"/>
          <p:cNvSpPr txBox="1"/>
          <p:nvPr>
            <p:ph type="body" idx="1"/>
          </p:nvPr>
        </p:nvSpPr>
        <p:spPr>
          <a:xfrm>
            <a:off x="1024126" y="2285999"/>
            <a:ext cx="9720075" cy="4023362"/>
          </a:xfrm>
          <a:prstGeom prst="rect">
            <a:avLst/>
          </a:prstGeom>
        </p:spPr>
        <p:txBody>
          <a:bodyPr/>
          <a:lstStyle/>
          <a:p>
            <a:pPr/>
            <a:r>
              <a:t>The </a:t>
            </a:r>
            <a:r>
              <a:rPr b="1" i="1"/>
              <a:t>tabarru</a:t>
            </a:r>
            <a:r>
              <a:rPr b="1"/>
              <a:t> </a:t>
            </a:r>
            <a:r>
              <a:t>element is more apparent in general</a:t>
            </a:r>
            <a:r>
              <a:rPr i="1"/>
              <a:t> </a:t>
            </a:r>
            <a:r>
              <a:rPr b="1" i="1"/>
              <a:t>takaful</a:t>
            </a:r>
            <a:r>
              <a:t> as participants will normally undertake to regard their contributions as donations to fellow participants (ISRA, 2012:513).  </a:t>
            </a:r>
          </a:p>
          <a:p>
            <a:pPr marL="0" indent="0">
              <a:buSzTx/>
              <a:buNone/>
            </a:pPr>
          </a:p>
          <a:p>
            <a:pPr>
              <a:defRPr b="1" i="1"/>
            </a:pPr>
            <a:r>
              <a:t>Tabarru</a:t>
            </a:r>
            <a:r>
              <a:rPr b="0" i="0"/>
              <a:t> is an agreement by a participant to relinquish, as a donation, a sum of contribution that he or she agrees to pay with the purpose of providing mutual indemnity to </a:t>
            </a:r>
            <a:r>
              <a:t>takaful</a:t>
            </a:r>
            <a:r>
              <a:rPr i="0"/>
              <a:t> </a:t>
            </a:r>
            <a:r>
              <a:rPr b="0" i="0"/>
              <a:t>participants, where the donation acts as a mutual help and joint guarantee should any fellow participants suffer from a defined loss (ISRA, 2012: 514). </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9" name="Title 1"/>
          <p:cNvSpPr txBox="1"/>
          <p:nvPr>
            <p:ph type="title"/>
          </p:nvPr>
        </p:nvSpPr>
        <p:spPr>
          <a:xfrm>
            <a:off x="1024128" y="585216"/>
            <a:ext cx="9720072" cy="1499618"/>
          </a:xfrm>
          <a:prstGeom prst="rect">
            <a:avLst/>
          </a:prstGeom>
        </p:spPr>
        <p:txBody>
          <a:bodyPr/>
          <a:lstStyle/>
          <a:p>
            <a:pPr/>
            <a:r>
              <a:t>General Takaful </a:t>
            </a:r>
          </a:p>
        </p:txBody>
      </p:sp>
      <p:sp>
        <p:nvSpPr>
          <p:cNvPr id="1050" name="Content Placeholder 2"/>
          <p:cNvSpPr txBox="1"/>
          <p:nvPr>
            <p:ph type="body" idx="1"/>
          </p:nvPr>
        </p:nvSpPr>
        <p:spPr>
          <a:xfrm>
            <a:off x="1024126" y="2285999"/>
            <a:ext cx="9720075" cy="4023362"/>
          </a:xfrm>
          <a:prstGeom prst="rect">
            <a:avLst/>
          </a:prstGeom>
        </p:spPr>
        <p:txBody>
          <a:bodyPr/>
          <a:lstStyle/>
          <a:p>
            <a:pPr>
              <a:defRPr b="1" i="1"/>
            </a:pPr>
            <a:r>
              <a:t>Tabarra</a:t>
            </a:r>
            <a:r>
              <a:rPr i="0"/>
              <a:t> </a:t>
            </a:r>
            <a:r>
              <a:rPr b="0" i="0"/>
              <a:t>is derived from the word </a:t>
            </a:r>
            <a:r>
              <a:t>tabarra'a</a:t>
            </a:r>
            <a:r>
              <a:rPr b="0" i="0"/>
              <a:t>, which means contribution, gift, donation, or charity.  </a:t>
            </a:r>
            <a:endParaRPr b="0" i="0"/>
          </a:p>
          <a:p>
            <a:pPr marL="0" indent="0">
              <a:buSzTx/>
              <a:buNone/>
            </a:pPr>
          </a:p>
          <a:p>
            <a:pPr/>
            <a:r>
              <a:t>The purpose of this contract is to give a favor to the recipient without any specific consideration in return (Al Huda CIBE).  </a:t>
            </a:r>
          </a:p>
          <a:p>
            <a:pPr marL="0" indent="0">
              <a:buSzTx/>
              <a:buNone/>
            </a:pPr>
            <a:r>
              <a:t> </a:t>
            </a:r>
          </a:p>
          <a:p>
            <a:pPr/>
            <a:r>
              <a:t>Essentially, </a:t>
            </a:r>
            <a:r>
              <a:rPr b="1" i="1"/>
              <a:t>tabarru</a:t>
            </a:r>
            <a:r>
              <a:t> is a contribution or donation, which entails no return, but rather a reward from Allah alone.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5" name="Rectangle 2"/>
          <p:cNvSpPr txBox="1"/>
          <p:nvPr/>
        </p:nvSpPr>
        <p:spPr>
          <a:xfrm>
            <a:off x="1569718" y="5589350"/>
            <a:ext cx="9052564" cy="22851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lvl1pPr algn="ctr">
              <a:defRPr sz="1000">
                <a:latin typeface="Calibri"/>
                <a:ea typeface="Calibri"/>
                <a:cs typeface="Calibri"/>
                <a:sym typeface="Calibri"/>
              </a:defRPr>
            </a:lvl1pPr>
          </a:lstStyle>
          <a:p>
            <a:pPr/>
            <a:r>
              <a:t>Forum organized  by: </a:t>
            </a:r>
          </a:p>
        </p:txBody>
      </p:sp>
      <p:pic>
        <p:nvPicPr>
          <p:cNvPr id="996" name="16 Imagen" descr="16 Imagen"/>
          <p:cNvPicPr>
            <a:picLocks noChangeAspect="1"/>
          </p:cNvPicPr>
          <p:nvPr/>
        </p:nvPicPr>
        <p:blipFill>
          <a:blip r:embed="rId2">
            <a:extLst/>
          </a:blip>
          <a:stretch>
            <a:fillRect/>
          </a:stretch>
        </p:blipFill>
        <p:spPr>
          <a:xfrm>
            <a:off x="5013149" y="5926020"/>
            <a:ext cx="625621" cy="806672"/>
          </a:xfrm>
          <a:prstGeom prst="rect">
            <a:avLst/>
          </a:prstGeom>
          <a:ln w="12700">
            <a:miter lim="400000"/>
          </a:ln>
        </p:spPr>
      </p:pic>
      <p:pic>
        <p:nvPicPr>
          <p:cNvPr id="997" name="10 Imagen" descr="10 Imagen"/>
          <p:cNvPicPr>
            <a:picLocks noChangeAspect="1"/>
          </p:cNvPicPr>
          <p:nvPr/>
        </p:nvPicPr>
        <p:blipFill>
          <a:blip r:embed="rId3">
            <a:extLst/>
          </a:blip>
          <a:stretch>
            <a:fillRect/>
          </a:stretch>
        </p:blipFill>
        <p:spPr>
          <a:xfrm>
            <a:off x="5951982" y="5986336"/>
            <a:ext cx="1080123" cy="686038"/>
          </a:xfrm>
          <a:prstGeom prst="rect">
            <a:avLst/>
          </a:prstGeom>
          <a:ln w="12700">
            <a:miter lim="400000"/>
          </a:ln>
        </p:spPr>
      </p:pic>
      <p:pic>
        <p:nvPicPr>
          <p:cNvPr id="998" name="Picture 10" descr="Picture 10"/>
          <p:cNvPicPr>
            <a:picLocks noChangeAspect="1"/>
          </p:cNvPicPr>
          <p:nvPr/>
        </p:nvPicPr>
        <p:blipFill>
          <a:blip r:embed="rId4">
            <a:extLst/>
          </a:blip>
          <a:stretch>
            <a:fillRect/>
          </a:stretch>
        </p:blipFill>
        <p:spPr>
          <a:xfrm>
            <a:off x="7221293" y="5926020"/>
            <a:ext cx="863613" cy="806672"/>
          </a:xfrm>
          <a:prstGeom prst="rect">
            <a:avLst/>
          </a:prstGeom>
          <a:ln w="12700">
            <a:miter lim="400000"/>
          </a:ln>
        </p:spPr>
      </p:pic>
      <p:pic>
        <p:nvPicPr>
          <p:cNvPr id="999" name="7 Imagen" descr="7 Imagen"/>
          <p:cNvPicPr>
            <a:picLocks noChangeAspect="1"/>
          </p:cNvPicPr>
          <p:nvPr/>
        </p:nvPicPr>
        <p:blipFill>
          <a:blip r:embed="rId5">
            <a:extLst/>
          </a:blip>
          <a:stretch>
            <a:fillRect/>
          </a:stretch>
        </p:blipFill>
        <p:spPr>
          <a:xfrm>
            <a:off x="-240706" y="-315416"/>
            <a:ext cx="10278469" cy="5802997"/>
          </a:xfrm>
          <a:prstGeom prst="rect">
            <a:avLst/>
          </a:prstGeom>
          <a:ln w="12700">
            <a:miter lim="400000"/>
          </a:ln>
        </p:spPr>
      </p:pic>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2" name="Title 1"/>
          <p:cNvSpPr txBox="1"/>
          <p:nvPr>
            <p:ph type="title"/>
          </p:nvPr>
        </p:nvSpPr>
        <p:spPr>
          <a:xfrm>
            <a:off x="1024128" y="585216"/>
            <a:ext cx="9720072" cy="1499618"/>
          </a:xfrm>
          <a:prstGeom prst="rect">
            <a:avLst/>
          </a:prstGeom>
        </p:spPr>
        <p:txBody>
          <a:bodyPr/>
          <a:lstStyle/>
          <a:p>
            <a:pPr/>
            <a:r>
              <a:t>General Takaful </a:t>
            </a:r>
          </a:p>
        </p:txBody>
      </p:sp>
      <p:sp>
        <p:nvSpPr>
          <p:cNvPr id="1053" name="Content Placeholder 2"/>
          <p:cNvSpPr txBox="1"/>
          <p:nvPr>
            <p:ph type="body" idx="1"/>
          </p:nvPr>
        </p:nvSpPr>
        <p:spPr>
          <a:xfrm>
            <a:off x="1024126" y="2285999"/>
            <a:ext cx="9720075" cy="4023362"/>
          </a:xfrm>
          <a:prstGeom prst="rect">
            <a:avLst/>
          </a:prstGeom>
        </p:spPr>
        <p:txBody>
          <a:bodyPr/>
          <a:lstStyle/>
          <a:p>
            <a:pPr/>
            <a:r>
              <a:t>There are two important pillars of </a:t>
            </a:r>
            <a:r>
              <a:rPr b="1" i="1"/>
              <a:t>tabarru</a:t>
            </a:r>
            <a:r>
              <a:t>, namely the absence of counter-value and the intention to perform </a:t>
            </a:r>
            <a:r>
              <a:rPr b="1" i="1"/>
              <a:t>tabarru</a:t>
            </a:r>
            <a:r>
              <a:t>.  </a:t>
            </a:r>
          </a:p>
          <a:p>
            <a:pPr marL="0" indent="0">
              <a:buSzTx/>
              <a:buNone/>
            </a:pPr>
          </a:p>
          <a:p>
            <a:pPr/>
            <a:r>
              <a:t>For example, if a donor contributes with an expectation of a counter-value from the donation given, then the whole transaction will be perceived as an exchange (</a:t>
            </a:r>
            <a:r>
              <a:rPr b="1" i="1"/>
              <a:t>muawadah</a:t>
            </a:r>
            <a:r>
              <a:t>) rather than a </a:t>
            </a:r>
            <a:r>
              <a:rPr b="1" i="1"/>
              <a:t>tabarru</a:t>
            </a:r>
            <a:r>
              <a:rPr i="1"/>
              <a:t> </a:t>
            </a:r>
            <a:r>
              <a:t>contract (Al Huda CIBE). </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5" name="Title 1"/>
          <p:cNvSpPr txBox="1"/>
          <p:nvPr>
            <p:ph type="title"/>
          </p:nvPr>
        </p:nvSpPr>
        <p:spPr>
          <a:xfrm>
            <a:off x="1024128" y="585216"/>
            <a:ext cx="9720072" cy="1499618"/>
          </a:xfrm>
          <a:prstGeom prst="rect">
            <a:avLst/>
          </a:prstGeom>
        </p:spPr>
        <p:txBody>
          <a:bodyPr/>
          <a:lstStyle/>
          <a:p>
            <a:pPr/>
            <a:r>
              <a:t>General Takaful </a:t>
            </a:r>
          </a:p>
        </p:txBody>
      </p:sp>
      <p:sp>
        <p:nvSpPr>
          <p:cNvPr id="1056" name="Content Placeholder 2"/>
          <p:cNvSpPr txBox="1"/>
          <p:nvPr>
            <p:ph type="body" idx="1"/>
          </p:nvPr>
        </p:nvSpPr>
        <p:spPr>
          <a:xfrm>
            <a:off x="1024126" y="2285999"/>
            <a:ext cx="9720075" cy="4023362"/>
          </a:xfrm>
          <a:prstGeom prst="rect">
            <a:avLst/>
          </a:prstGeom>
        </p:spPr>
        <p:txBody>
          <a:bodyPr/>
          <a:lstStyle/>
          <a:p>
            <a:pPr>
              <a:defRPr b="1" i="1"/>
            </a:pPr>
            <a:r>
              <a:t>Takaful,</a:t>
            </a:r>
            <a:r>
              <a:rPr b="0" i="0"/>
              <a:t> unlike its conventional counterpart, is based on the principles of mutual cooperation (</a:t>
            </a:r>
            <a:r>
              <a:t>ta'awun</a:t>
            </a:r>
            <a:r>
              <a:rPr b="0" i="0"/>
              <a:t>) and donation (</a:t>
            </a:r>
            <a:r>
              <a:t>tabarru</a:t>
            </a:r>
            <a:r>
              <a:rPr b="0" i="0"/>
              <a:t>).  </a:t>
            </a:r>
            <a:endParaRPr b="0" i="0"/>
          </a:p>
          <a:p>
            <a:pPr marL="0" indent="0">
              <a:buSzTx/>
              <a:buNone/>
            </a:pPr>
          </a:p>
          <a:p>
            <a:pPr/>
            <a:r>
              <a:t>Under the Islamic law of transactions, the existence of </a:t>
            </a:r>
            <a:r>
              <a:rPr b="1" i="1"/>
              <a:t>gharar</a:t>
            </a:r>
            <a:r>
              <a:rPr b="1"/>
              <a:t> </a:t>
            </a:r>
            <a:r>
              <a:t>(uncertainty) and </a:t>
            </a:r>
            <a:r>
              <a:rPr b="1" i="1"/>
              <a:t>maisir </a:t>
            </a:r>
            <a:r>
              <a:rPr i="1"/>
              <a:t>(gambling)</a:t>
            </a:r>
            <a:r>
              <a:t>, which normally nullifies an exchange contract (</a:t>
            </a:r>
            <a:r>
              <a:rPr b="1" i="1"/>
              <a:t>muawadah</a:t>
            </a:r>
            <a:r>
              <a:t>) are tolerated in a contract of donation (</a:t>
            </a:r>
            <a:r>
              <a:rPr b="1" i="1"/>
              <a:t>tabarru</a:t>
            </a:r>
            <a:r>
              <a:t>). </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8" name="Title 1"/>
          <p:cNvSpPr txBox="1"/>
          <p:nvPr>
            <p:ph type="title"/>
          </p:nvPr>
        </p:nvSpPr>
        <p:spPr>
          <a:xfrm>
            <a:off x="1024128" y="585216"/>
            <a:ext cx="9720072" cy="1499618"/>
          </a:xfrm>
          <a:prstGeom prst="rect">
            <a:avLst/>
          </a:prstGeom>
        </p:spPr>
        <p:txBody>
          <a:bodyPr/>
          <a:lstStyle/>
          <a:p>
            <a:pPr/>
            <a:r>
              <a:t>General Takaful </a:t>
            </a:r>
          </a:p>
        </p:txBody>
      </p:sp>
      <p:sp>
        <p:nvSpPr>
          <p:cNvPr id="1059" name="Content Placeholder 2"/>
          <p:cNvSpPr txBox="1"/>
          <p:nvPr>
            <p:ph type="body" idx="1"/>
          </p:nvPr>
        </p:nvSpPr>
        <p:spPr>
          <a:xfrm>
            <a:off x="1024126" y="2285999"/>
            <a:ext cx="9720075" cy="4023362"/>
          </a:xfrm>
          <a:prstGeom prst="rect">
            <a:avLst/>
          </a:prstGeom>
        </p:spPr>
        <p:txBody>
          <a:bodyPr/>
          <a:lstStyle/>
          <a:p>
            <a:pPr/>
            <a:r>
              <a:t>This corresponds to the Islamic legal maxim, "</a:t>
            </a:r>
            <a:r>
              <a:rPr b="1"/>
              <a:t>uncertainties are tolerable in a gratuitous contract</a:t>
            </a:r>
            <a:r>
              <a:t>."  (Al Hude CIBE) </a:t>
            </a:r>
          </a:p>
          <a:p>
            <a:pPr marL="0" indent="0">
              <a:buSzTx/>
              <a:buNone/>
            </a:pPr>
            <a:r>
              <a:t> </a:t>
            </a:r>
          </a:p>
          <a:p>
            <a:pPr/>
            <a:r>
              <a:t>This is mainly due to the fact that parties who enter into a </a:t>
            </a:r>
            <a:r>
              <a:rPr b="1" i="1"/>
              <a:t>tabarru</a:t>
            </a:r>
            <a:r>
              <a:rPr b="1"/>
              <a:t> </a:t>
            </a:r>
            <a:r>
              <a:t>contract do not aim to make profit out of the contributed sum, and hence the potential dispute, which normally arises in a profit-making transaction is deemed to be negligible in a gratuitous-based transaction. </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1" name="Title 1"/>
          <p:cNvSpPr txBox="1"/>
          <p:nvPr>
            <p:ph type="title"/>
          </p:nvPr>
        </p:nvSpPr>
        <p:spPr>
          <a:xfrm>
            <a:off x="1024128" y="585216"/>
            <a:ext cx="9720072" cy="1499618"/>
          </a:xfrm>
          <a:prstGeom prst="rect">
            <a:avLst/>
          </a:prstGeom>
        </p:spPr>
        <p:txBody>
          <a:bodyPr/>
          <a:lstStyle/>
          <a:p>
            <a:pPr/>
            <a:r>
              <a:t>General Takaful </a:t>
            </a:r>
          </a:p>
        </p:txBody>
      </p:sp>
      <p:sp>
        <p:nvSpPr>
          <p:cNvPr id="1062" name="Content Placeholder 2"/>
          <p:cNvSpPr txBox="1"/>
          <p:nvPr>
            <p:ph type="body" idx="1"/>
          </p:nvPr>
        </p:nvSpPr>
        <p:spPr>
          <a:xfrm>
            <a:off x="1024126" y="2285999"/>
            <a:ext cx="9720075" cy="4023362"/>
          </a:xfrm>
          <a:prstGeom prst="rect">
            <a:avLst/>
          </a:prstGeom>
        </p:spPr>
        <p:txBody>
          <a:bodyPr/>
          <a:lstStyle/>
          <a:p>
            <a:pPr/>
            <a:r>
              <a:t>Furthermore, the issue of uncertainty is nullified as the contributor voluntarily gives away his property or right to the recipient without any consideration (Al Huda CIBE).  </a:t>
            </a:r>
          </a:p>
          <a:p>
            <a:pPr marL="0" indent="0">
              <a:buSzTx/>
              <a:buNone/>
            </a:pPr>
          </a:p>
          <a:p>
            <a:pPr/>
            <a:r>
              <a:t>In contrast, conventional insurance is based on exchange (</a:t>
            </a:r>
            <a:r>
              <a:rPr b="1" i="1"/>
              <a:t>muawadah</a:t>
            </a:r>
            <a:r>
              <a:t>), aims at making profit from the insurance operations, and is not </a:t>
            </a:r>
            <a:r>
              <a:rPr b="1" i="1"/>
              <a:t>Shari'ah</a:t>
            </a:r>
            <a:r>
              <a:t> compliant due to excessive </a:t>
            </a:r>
            <a:r>
              <a:rPr b="1" i="1"/>
              <a:t>gharar</a:t>
            </a:r>
            <a:r>
              <a:rPr i="1"/>
              <a:t> (</a:t>
            </a:r>
            <a:r>
              <a:t>uncertainty</a:t>
            </a:r>
            <a:r>
              <a:rPr i="1"/>
              <a:t>), </a:t>
            </a:r>
            <a:r>
              <a:rPr b="1" i="1"/>
              <a:t>maysir</a:t>
            </a:r>
            <a:r>
              <a:rPr i="1"/>
              <a:t> (</a:t>
            </a:r>
            <a:r>
              <a:t>gambling</a:t>
            </a:r>
            <a:r>
              <a:rPr i="1"/>
              <a:t>)</a:t>
            </a:r>
            <a:r>
              <a:t>, and </a:t>
            </a:r>
            <a:r>
              <a:rPr b="1" i="1"/>
              <a:t>riba</a:t>
            </a:r>
            <a:r>
              <a:rPr i="1"/>
              <a:t> (</a:t>
            </a:r>
            <a:r>
              <a:t>interest</a:t>
            </a:r>
            <a:r>
              <a:rPr i="1"/>
              <a:t>). </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4" name="Title 1"/>
          <p:cNvSpPr txBox="1"/>
          <p:nvPr>
            <p:ph type="title"/>
          </p:nvPr>
        </p:nvSpPr>
        <p:spPr>
          <a:xfrm>
            <a:off x="1024128" y="585216"/>
            <a:ext cx="9720072" cy="1499618"/>
          </a:xfrm>
          <a:prstGeom prst="rect">
            <a:avLst/>
          </a:prstGeom>
        </p:spPr>
        <p:txBody>
          <a:bodyPr/>
          <a:lstStyle/>
          <a:p>
            <a:pPr/>
            <a:r>
              <a:t>General Takaful </a:t>
            </a:r>
          </a:p>
        </p:txBody>
      </p:sp>
      <p:sp>
        <p:nvSpPr>
          <p:cNvPr id="1065" name="Content Placeholder 2"/>
          <p:cNvSpPr txBox="1"/>
          <p:nvPr>
            <p:ph type="body" idx="1"/>
          </p:nvPr>
        </p:nvSpPr>
        <p:spPr>
          <a:xfrm>
            <a:off x="1024126" y="2285999"/>
            <a:ext cx="9720075" cy="4023362"/>
          </a:xfrm>
          <a:prstGeom prst="rect">
            <a:avLst/>
          </a:prstGeom>
        </p:spPr>
        <p:txBody>
          <a:bodyPr/>
          <a:lstStyle/>
          <a:p>
            <a:pPr>
              <a:lnSpc>
                <a:spcPct val="81000"/>
              </a:lnSpc>
              <a:defRPr sz="2000"/>
            </a:pPr>
            <a:r>
              <a:t>A </a:t>
            </a:r>
            <a:r>
              <a:rPr b="1" i="1"/>
              <a:t>takaful</a:t>
            </a:r>
            <a:r>
              <a:rPr b="1"/>
              <a:t> </a:t>
            </a:r>
            <a:r>
              <a:t>contract cannot be considered a pure </a:t>
            </a:r>
            <a:r>
              <a:rPr b="1" i="1"/>
              <a:t>tabarru</a:t>
            </a:r>
            <a:r>
              <a:rPr b="1"/>
              <a:t> </a:t>
            </a:r>
            <a:r>
              <a:t>contract, but rather a qualified or conditional </a:t>
            </a:r>
            <a:r>
              <a:rPr b="1" i="1"/>
              <a:t>tabarru</a:t>
            </a:r>
            <a:r>
              <a:rPr i="1"/>
              <a:t> </a:t>
            </a:r>
            <a:r>
              <a:t>contract due to the following reasons:</a:t>
            </a:r>
          </a:p>
          <a:p>
            <a:pPr marL="0" indent="0">
              <a:lnSpc>
                <a:spcPct val="81000"/>
              </a:lnSpc>
              <a:buSzTx/>
              <a:buNone/>
              <a:defRPr sz="2000"/>
            </a:pPr>
          </a:p>
          <a:p>
            <a:pPr marL="0" indent="0">
              <a:lnSpc>
                <a:spcPct val="81000"/>
              </a:lnSpc>
              <a:buSzTx/>
              <a:buNone/>
              <a:defRPr sz="2000"/>
            </a:pPr>
            <a:r>
              <a:t>(1)The contribution made by a participant in </a:t>
            </a:r>
            <a:r>
              <a:rPr b="1" i="1"/>
              <a:t>takaful</a:t>
            </a:r>
            <a:r>
              <a:t> is with consideration to a right to claim for compensation in the event of loss or damage of subject-matter.  </a:t>
            </a:r>
          </a:p>
          <a:p>
            <a:pPr marL="0" indent="0">
              <a:lnSpc>
                <a:spcPct val="81000"/>
              </a:lnSpc>
              <a:buSzTx/>
              <a:buNone/>
              <a:defRPr sz="2000"/>
            </a:pPr>
          </a:p>
          <a:p>
            <a:pPr marL="0" indent="0">
              <a:lnSpc>
                <a:spcPct val="81000"/>
              </a:lnSpc>
              <a:buSzTx/>
              <a:buNone/>
              <a:defRPr sz="2000"/>
            </a:pPr>
            <a:r>
              <a:t>Thus, the </a:t>
            </a:r>
            <a:r>
              <a:rPr b="1" i="1"/>
              <a:t>tabarru</a:t>
            </a:r>
            <a:r>
              <a:t> is not merely for charity, but conditional upon certain consideration, namely the right to claim </a:t>
            </a:r>
            <a:r>
              <a:rPr b="1" i="1"/>
              <a:t>takaful  </a:t>
            </a:r>
            <a:r>
              <a:t>benefits in the event of loss.</a:t>
            </a:r>
          </a:p>
          <a:p>
            <a:pPr marL="0" indent="0">
              <a:lnSpc>
                <a:spcPct val="81000"/>
              </a:lnSpc>
              <a:buSzTx/>
              <a:buNone/>
              <a:defRPr sz="2000"/>
            </a:pPr>
            <a:r>
              <a:t>  </a:t>
            </a:r>
          </a:p>
          <a:p>
            <a:pPr marL="0" indent="0">
              <a:lnSpc>
                <a:spcPct val="81000"/>
              </a:lnSpc>
              <a:buSzTx/>
              <a:buNone/>
              <a:defRPr sz="2000"/>
            </a:pPr>
            <a:r>
              <a:t>This is a violation of the fundamental objective of </a:t>
            </a:r>
            <a:r>
              <a:rPr b="1" i="1"/>
              <a:t>tabarru.</a:t>
            </a:r>
            <a:r>
              <a:rPr b="1"/>
              <a:t> </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7" name="Title 1"/>
          <p:cNvSpPr txBox="1"/>
          <p:nvPr>
            <p:ph type="title"/>
          </p:nvPr>
        </p:nvSpPr>
        <p:spPr>
          <a:xfrm>
            <a:off x="1024128" y="585216"/>
            <a:ext cx="9720072" cy="1499618"/>
          </a:xfrm>
          <a:prstGeom prst="rect">
            <a:avLst/>
          </a:prstGeom>
        </p:spPr>
        <p:txBody>
          <a:bodyPr/>
          <a:lstStyle/>
          <a:p>
            <a:pPr/>
            <a:r>
              <a:t>General Takaful </a:t>
            </a:r>
          </a:p>
        </p:txBody>
      </p:sp>
      <p:sp>
        <p:nvSpPr>
          <p:cNvPr id="1068" name="Content Placeholder 2"/>
          <p:cNvSpPr txBox="1"/>
          <p:nvPr>
            <p:ph type="body" idx="1"/>
          </p:nvPr>
        </p:nvSpPr>
        <p:spPr>
          <a:xfrm>
            <a:off x="1024126" y="2285999"/>
            <a:ext cx="9720075" cy="4023362"/>
          </a:xfrm>
          <a:prstGeom prst="rect">
            <a:avLst/>
          </a:prstGeom>
        </p:spPr>
        <p:txBody>
          <a:bodyPr/>
          <a:lstStyle/>
          <a:p>
            <a:pPr/>
            <a:r>
              <a:t>(2) </a:t>
            </a:r>
            <a:r>
              <a:rPr b="1" i="1"/>
              <a:t>Takaful</a:t>
            </a:r>
            <a:r>
              <a:rPr b="1"/>
              <a:t> </a:t>
            </a:r>
            <a:r>
              <a:t>participants are normally obliged to pay different amounts of contributions depending on the different degree of risk exposure.  </a:t>
            </a:r>
          </a:p>
          <a:p>
            <a:pPr/>
          </a:p>
          <a:p>
            <a:pPr/>
            <a:r>
              <a:t>This implies that their participation in the fund is conditional upon a certain amount of contribution, which deserves compensation.  </a:t>
            </a:r>
          </a:p>
          <a:p>
            <a:pPr/>
          </a:p>
          <a:p>
            <a:pPr/>
            <a:r>
              <a:t>This is in contradiction to the principle of </a:t>
            </a:r>
            <a:r>
              <a:rPr b="1" i="1"/>
              <a:t>tabarru</a:t>
            </a:r>
            <a:r>
              <a:t> as the real intention of the contracting parties is not for donation, but rather to make them eligible for certain benefits under </a:t>
            </a:r>
            <a:r>
              <a:rPr b="1" i="1"/>
              <a:t>takaful. </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0" name="Title 1"/>
          <p:cNvSpPr txBox="1"/>
          <p:nvPr>
            <p:ph type="title"/>
          </p:nvPr>
        </p:nvSpPr>
        <p:spPr>
          <a:xfrm>
            <a:off x="1024128" y="585216"/>
            <a:ext cx="9720072" cy="1499618"/>
          </a:xfrm>
          <a:prstGeom prst="rect">
            <a:avLst/>
          </a:prstGeom>
        </p:spPr>
        <p:txBody>
          <a:bodyPr/>
          <a:lstStyle/>
          <a:p>
            <a:pPr/>
            <a:r>
              <a:t>General Takaful </a:t>
            </a:r>
          </a:p>
        </p:txBody>
      </p:sp>
      <p:sp>
        <p:nvSpPr>
          <p:cNvPr id="1071" name="Content Placeholder 2"/>
          <p:cNvSpPr txBox="1"/>
          <p:nvPr>
            <p:ph type="body" idx="1"/>
          </p:nvPr>
        </p:nvSpPr>
        <p:spPr>
          <a:xfrm>
            <a:off x="1024126" y="2285999"/>
            <a:ext cx="9720075" cy="4023362"/>
          </a:xfrm>
          <a:prstGeom prst="rect">
            <a:avLst/>
          </a:prstGeom>
        </p:spPr>
        <p:txBody>
          <a:bodyPr/>
          <a:lstStyle/>
          <a:p>
            <a:pPr>
              <a:defRPr i="1"/>
            </a:pPr>
            <a:r>
              <a:t>(3) </a:t>
            </a:r>
            <a:r>
              <a:rPr b="1"/>
              <a:t>Takaful</a:t>
            </a:r>
            <a:r>
              <a:rPr b="1" i="0"/>
              <a:t> </a:t>
            </a:r>
            <a:r>
              <a:rPr i="0"/>
              <a:t>includes a few controversial practices such as surrendering of benefit, survival of benefit, or sharing of underwriting surplus among participants of </a:t>
            </a:r>
            <a:r>
              <a:rPr b="1"/>
              <a:t>takaful</a:t>
            </a:r>
            <a:r>
              <a:t> </a:t>
            </a:r>
            <a:r>
              <a:rPr i="0"/>
              <a:t>although they have surrendered all of their rights over the monies of the fund. </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3" name="Title 1"/>
          <p:cNvSpPr txBox="1"/>
          <p:nvPr>
            <p:ph type="title"/>
          </p:nvPr>
        </p:nvSpPr>
        <p:spPr>
          <a:xfrm>
            <a:off x="1024128" y="585216"/>
            <a:ext cx="9720072" cy="1499618"/>
          </a:xfrm>
          <a:prstGeom prst="rect">
            <a:avLst/>
          </a:prstGeom>
        </p:spPr>
        <p:txBody>
          <a:bodyPr/>
          <a:lstStyle/>
          <a:p>
            <a:pPr/>
            <a:r>
              <a:t>General Takaful </a:t>
            </a:r>
          </a:p>
        </p:txBody>
      </p:sp>
      <p:sp>
        <p:nvSpPr>
          <p:cNvPr id="1074" name="Content Placeholder 2"/>
          <p:cNvSpPr txBox="1"/>
          <p:nvPr>
            <p:ph type="body" idx="1"/>
          </p:nvPr>
        </p:nvSpPr>
        <p:spPr>
          <a:xfrm>
            <a:off x="1024126" y="2285999"/>
            <a:ext cx="9720075" cy="4023362"/>
          </a:xfrm>
          <a:prstGeom prst="rect">
            <a:avLst/>
          </a:prstGeom>
        </p:spPr>
        <p:txBody>
          <a:bodyPr/>
          <a:lstStyle/>
          <a:p>
            <a:pPr/>
            <a:r>
              <a:t>(4) Furthermore, when a participant pays a premium to the</a:t>
            </a:r>
            <a:r>
              <a:rPr i="1"/>
              <a:t> </a:t>
            </a:r>
            <a:r>
              <a:rPr b="1" i="1"/>
              <a:t>takaful</a:t>
            </a:r>
            <a:r>
              <a:rPr b="1"/>
              <a:t> </a:t>
            </a:r>
            <a:r>
              <a:t>operator, he has effectively donated his contribution as </a:t>
            </a:r>
            <a:r>
              <a:rPr b="1" i="1"/>
              <a:t>tabarru</a:t>
            </a:r>
            <a:r>
              <a:rPr b="1"/>
              <a:t>,</a:t>
            </a:r>
            <a:r>
              <a:t> hence, relinquishing his ownership over the object donated as prescribed by the rules of </a:t>
            </a:r>
            <a:r>
              <a:rPr b="1" i="1"/>
              <a:t>tabarru</a:t>
            </a:r>
            <a:r>
              <a:rPr b="1"/>
              <a:t>.  </a:t>
            </a:r>
            <a:endParaRPr b="1"/>
          </a:p>
          <a:p>
            <a:pPr marL="0" indent="0">
              <a:buSzTx/>
              <a:buNone/>
              <a:defRPr b="1"/>
            </a:pPr>
          </a:p>
          <a:p>
            <a:pPr/>
            <a:r>
              <a:t>Therefore, it should not return to the participants upon maturity of the policy or liquidation of the fund (Al Huda CIBE). </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6" name="Title 1"/>
          <p:cNvSpPr txBox="1"/>
          <p:nvPr>
            <p:ph type="title"/>
          </p:nvPr>
        </p:nvSpPr>
        <p:spPr>
          <a:xfrm>
            <a:off x="1024128" y="585216"/>
            <a:ext cx="9720072" cy="1499618"/>
          </a:xfrm>
          <a:prstGeom prst="rect">
            <a:avLst/>
          </a:prstGeom>
        </p:spPr>
        <p:txBody>
          <a:bodyPr/>
          <a:lstStyle/>
          <a:p>
            <a:pPr/>
            <a:r>
              <a:t>General Takaful </a:t>
            </a:r>
          </a:p>
        </p:txBody>
      </p:sp>
      <p:sp>
        <p:nvSpPr>
          <p:cNvPr id="1077" name="Content Placeholder 2"/>
          <p:cNvSpPr txBox="1"/>
          <p:nvPr>
            <p:ph type="body" idx="1"/>
          </p:nvPr>
        </p:nvSpPr>
        <p:spPr>
          <a:xfrm>
            <a:off x="1024126" y="2285999"/>
            <a:ext cx="9720075" cy="4023362"/>
          </a:xfrm>
          <a:prstGeom prst="rect">
            <a:avLst/>
          </a:prstGeom>
        </p:spPr>
        <p:txBody>
          <a:bodyPr/>
          <a:lstStyle/>
          <a:p>
            <a:pPr/>
            <a:r>
              <a:t>Many </a:t>
            </a:r>
            <a:r>
              <a:rPr b="1" i="1"/>
              <a:t>takaful </a:t>
            </a:r>
            <a:r>
              <a:t>products and operations are starting to converge closely with conventional insurance.  </a:t>
            </a:r>
          </a:p>
          <a:p>
            <a:pPr marL="0" indent="0">
              <a:buSzTx/>
              <a:buNone/>
            </a:pPr>
          </a:p>
          <a:p>
            <a:pPr/>
            <a:r>
              <a:t>The fundamental structure of </a:t>
            </a:r>
            <a:r>
              <a:rPr b="1" i="1"/>
              <a:t>takaful</a:t>
            </a:r>
            <a:r>
              <a:rPr b="1"/>
              <a:t>,</a:t>
            </a:r>
            <a:r>
              <a:t> which is premised on the basic concept of </a:t>
            </a:r>
            <a:r>
              <a:rPr b="1" i="1"/>
              <a:t>tabarru</a:t>
            </a:r>
            <a:r>
              <a:rPr i="1"/>
              <a:t>,</a:t>
            </a:r>
            <a:r>
              <a:t> is questionable as many benefits are offered to the participants in the beginning of the </a:t>
            </a:r>
            <a:r>
              <a:rPr b="1" i="1"/>
              <a:t>takaful</a:t>
            </a:r>
            <a:r>
              <a:rPr b="1"/>
              <a:t> </a:t>
            </a:r>
            <a:r>
              <a:t>contract in return for the contributions paid to the </a:t>
            </a:r>
            <a:r>
              <a:rPr b="1" i="1"/>
              <a:t>tabarru</a:t>
            </a:r>
            <a:r>
              <a:t> pool managed by the </a:t>
            </a:r>
            <a:r>
              <a:rPr b="1" i="1"/>
              <a:t>takaful</a:t>
            </a:r>
            <a:r>
              <a:rPr b="1"/>
              <a:t> </a:t>
            </a:r>
            <a:r>
              <a:t>operators (Revisit the Principle of </a:t>
            </a:r>
            <a:r>
              <a:rPr i="1"/>
              <a:t>Tabarru</a:t>
            </a:r>
            <a:r>
              <a:t> in </a:t>
            </a:r>
            <a:r>
              <a:rPr i="1"/>
              <a:t>Takaful</a:t>
            </a:r>
            <a:r>
              <a:t> Structures). </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9" name="Title 1"/>
          <p:cNvSpPr txBox="1"/>
          <p:nvPr>
            <p:ph type="title"/>
          </p:nvPr>
        </p:nvSpPr>
        <p:spPr>
          <a:xfrm>
            <a:off x="1024128" y="585216"/>
            <a:ext cx="9720072" cy="1499618"/>
          </a:xfrm>
          <a:prstGeom prst="rect">
            <a:avLst/>
          </a:prstGeom>
        </p:spPr>
        <p:txBody>
          <a:bodyPr/>
          <a:lstStyle>
            <a:lvl1pPr defTabSz="786383">
              <a:defRPr spc="0" sz="3800"/>
            </a:lvl1pPr>
          </a:lstStyle>
          <a:p>
            <a:pPr/>
            <a:r>
              <a:t>Conventional proprietary insurance v conventional mutual insurance v takaful</a:t>
            </a:r>
          </a:p>
        </p:txBody>
      </p:sp>
      <p:sp>
        <p:nvSpPr>
          <p:cNvPr id="1080" name="Content Placeholder 2"/>
          <p:cNvSpPr txBox="1"/>
          <p:nvPr>
            <p:ph type="body" idx="1"/>
          </p:nvPr>
        </p:nvSpPr>
        <p:spPr>
          <a:xfrm>
            <a:off x="1024126" y="2285999"/>
            <a:ext cx="9720075" cy="4023362"/>
          </a:xfrm>
          <a:prstGeom prst="rect">
            <a:avLst/>
          </a:prstGeom>
        </p:spPr>
        <p:txBody>
          <a:bodyPr/>
          <a:lstStyle>
            <a:lvl1pPr marL="91438" indent="-91438">
              <a:defRPr sz="2400"/>
            </a:lvl1pPr>
          </a:lstStyle>
          <a:p>
            <a:pPr/>
            <a:r>
              <a:t>Takaful participants are not insured in the sense of proprietary insurance, but share the profits and bear the deficits of the takaful undertaking in a manner similar to conventional mutual insurance.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01" name="Title 1"/>
          <p:cNvSpPr txBox="1"/>
          <p:nvPr>
            <p:ph type="title"/>
          </p:nvPr>
        </p:nvSpPr>
        <p:spPr>
          <a:xfrm>
            <a:off x="1024128" y="585216"/>
            <a:ext cx="9720072" cy="1499618"/>
          </a:xfrm>
          <a:prstGeom prst="rect">
            <a:avLst/>
          </a:prstGeom>
        </p:spPr>
        <p:txBody>
          <a:bodyPr/>
          <a:lstStyle/>
          <a:p>
            <a:pPr/>
            <a:r>
              <a:t>What is Takaful? </a:t>
            </a:r>
          </a:p>
        </p:txBody>
      </p:sp>
      <p:sp>
        <p:nvSpPr>
          <p:cNvPr id="1002" name="Content Placeholder 2"/>
          <p:cNvSpPr txBox="1"/>
          <p:nvPr>
            <p:ph type="body" idx="1"/>
          </p:nvPr>
        </p:nvSpPr>
        <p:spPr>
          <a:xfrm>
            <a:off x="1024126" y="2285999"/>
            <a:ext cx="9720075" cy="4023362"/>
          </a:xfrm>
          <a:prstGeom prst="rect">
            <a:avLst/>
          </a:prstGeom>
        </p:spPr>
        <p:txBody>
          <a:bodyPr/>
          <a:lstStyle/>
          <a:p>
            <a:pPr>
              <a:defRPr b="1" i="1"/>
            </a:pPr>
            <a:r>
              <a:t>Takaful</a:t>
            </a:r>
            <a:r>
              <a:rPr i="0"/>
              <a:t>,</a:t>
            </a:r>
            <a:r>
              <a:rPr b="0" i="0"/>
              <a:t> or Islamic insurance, is a cooperative scheme, where in which the participants pay a premium in the form of donation or </a:t>
            </a:r>
            <a:r>
              <a:t>tabarru</a:t>
            </a:r>
            <a:r>
              <a:rPr b="0" i="0"/>
              <a:t> in a common pool in return for the ability to draw upon that pool upon a valid claim.  </a:t>
            </a:r>
            <a:endParaRPr b="0" i="0"/>
          </a:p>
          <a:p>
            <a:pPr marL="0" indent="0">
              <a:buSzTx/>
              <a:buNone/>
            </a:pPr>
          </a:p>
          <a:p>
            <a:pPr/>
            <a:r>
              <a:t>The word </a:t>
            </a:r>
            <a:r>
              <a:rPr b="1" i="1"/>
              <a:t>takaful</a:t>
            </a:r>
            <a:r>
              <a:rPr b="1"/>
              <a:t> </a:t>
            </a:r>
            <a:r>
              <a:t>originates from the Arabic world </a:t>
            </a:r>
            <a:r>
              <a:rPr b="1" i="1"/>
              <a:t>kafalah</a:t>
            </a:r>
            <a:r>
              <a:t>, which means "</a:t>
            </a:r>
            <a:r>
              <a:rPr b="1"/>
              <a:t>guaranteeing each other</a:t>
            </a:r>
            <a:r>
              <a:t>" or "</a:t>
            </a:r>
            <a:r>
              <a:rPr b="1"/>
              <a:t>joint-guarantee</a:t>
            </a:r>
            <a:r>
              <a:t>." </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2" name="Title 1"/>
          <p:cNvSpPr txBox="1"/>
          <p:nvPr>
            <p:ph type="title"/>
          </p:nvPr>
        </p:nvSpPr>
        <p:spPr>
          <a:xfrm>
            <a:off x="1024128" y="585216"/>
            <a:ext cx="9720072" cy="1499618"/>
          </a:xfrm>
          <a:prstGeom prst="rect">
            <a:avLst/>
          </a:prstGeom>
        </p:spPr>
        <p:txBody>
          <a:bodyPr/>
          <a:lstStyle>
            <a:lvl1pPr defTabSz="786383">
              <a:defRPr spc="0" sz="3800"/>
            </a:lvl1pPr>
          </a:lstStyle>
          <a:p>
            <a:pPr/>
            <a:r>
              <a:t>Conventional proprietary insurance v conventional mutual insurance v takaful</a:t>
            </a:r>
          </a:p>
        </p:txBody>
      </p:sp>
      <p:sp>
        <p:nvSpPr>
          <p:cNvPr id="1083" name="Content Placeholder 2"/>
          <p:cNvSpPr txBox="1"/>
          <p:nvPr>
            <p:ph type="body" idx="1"/>
          </p:nvPr>
        </p:nvSpPr>
        <p:spPr>
          <a:xfrm>
            <a:off x="1024126" y="2285999"/>
            <a:ext cx="9720075" cy="4023362"/>
          </a:xfrm>
          <a:prstGeom prst="rect">
            <a:avLst/>
          </a:prstGeom>
        </p:spPr>
        <p:txBody>
          <a:bodyPr/>
          <a:lstStyle/>
          <a:p>
            <a:pPr marL="91438" indent="-91438">
              <a:defRPr sz="2400"/>
            </a:pPr>
            <a:r>
              <a:t>The takaful operator plays an important role that the management of a conventional mutual does not play in the event of a periodic deficit in a takaful fund that exceeds the reserves of the fund, thereby making it potentially insolvent. </a:t>
            </a:r>
          </a:p>
          <a:p>
            <a:pPr marL="91438" indent="-91438">
              <a:defRPr sz="2400"/>
            </a:pPr>
          </a:p>
          <a:p>
            <a:pPr marL="91438" indent="-91438">
              <a:defRPr sz="2400"/>
            </a:pPr>
            <a:r>
              <a:t>In this case, the takaful operator acts as a lender of last resort by providing a qard hassan loan to the takaful fund.  </a:t>
            </a:r>
          </a:p>
          <a:p>
            <a:pPr marL="91438" indent="-91438">
              <a:defRPr sz="2400"/>
            </a:pPr>
          </a:p>
          <a:p>
            <a:pPr marL="91438" indent="-91438">
              <a:defRPr sz="2400"/>
            </a:pPr>
            <a:r>
              <a:t>Such a loan will be repaid out of future underwriting surpluses. </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5" name="Title 1"/>
          <p:cNvSpPr txBox="1"/>
          <p:nvPr>
            <p:ph type="title"/>
          </p:nvPr>
        </p:nvSpPr>
        <p:spPr>
          <a:xfrm>
            <a:off x="1024128" y="585216"/>
            <a:ext cx="9720072" cy="1499618"/>
          </a:xfrm>
          <a:prstGeom prst="rect">
            <a:avLst/>
          </a:prstGeom>
        </p:spPr>
        <p:txBody>
          <a:bodyPr/>
          <a:lstStyle>
            <a:lvl1pPr defTabSz="786383">
              <a:defRPr spc="0" sz="3800"/>
            </a:lvl1pPr>
          </a:lstStyle>
          <a:p>
            <a:pPr/>
            <a:r>
              <a:t>Conventional proprietary insurance v conventional mutual insurance v takaful</a:t>
            </a:r>
          </a:p>
        </p:txBody>
      </p:sp>
      <p:sp>
        <p:nvSpPr>
          <p:cNvPr id="1086" name="Content Placeholder 2"/>
          <p:cNvSpPr txBox="1"/>
          <p:nvPr>
            <p:ph type="body" idx="1"/>
          </p:nvPr>
        </p:nvSpPr>
        <p:spPr>
          <a:xfrm>
            <a:off x="1024126" y="2285999"/>
            <a:ext cx="9720075" cy="4023362"/>
          </a:xfrm>
          <a:prstGeom prst="rect">
            <a:avLst/>
          </a:prstGeom>
        </p:spPr>
        <p:txBody>
          <a:bodyPr/>
          <a:lstStyle>
            <a:lvl1pPr marL="0" indent="0">
              <a:buSzTx/>
              <a:buNone/>
            </a:lvl1pPr>
          </a:lstStyle>
          <a:p>
            <a:pPr/>
            <a:r>
              <a:t>In mutual insurance and takaful, investment profits belong to the policyholders, except that, in takaful, the operator may share in these profits as a mudarib or by virtue of a performance-related wakalah fee for fund management.  </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8" name="Title 1"/>
          <p:cNvSpPr txBox="1"/>
          <p:nvPr>
            <p:ph type="title"/>
          </p:nvPr>
        </p:nvSpPr>
        <p:spPr>
          <a:xfrm>
            <a:off x="1024128" y="585216"/>
            <a:ext cx="9720072" cy="1499618"/>
          </a:xfrm>
          <a:prstGeom prst="rect">
            <a:avLst/>
          </a:prstGeom>
        </p:spPr>
        <p:txBody>
          <a:bodyPr/>
          <a:lstStyle/>
          <a:p>
            <a:pPr/>
          </a:p>
        </p:txBody>
      </p:sp>
      <p:graphicFrame>
        <p:nvGraphicFramePr>
          <p:cNvPr id="1089" name="Content Placeholder 3"/>
          <p:cNvGraphicFramePr/>
          <p:nvPr/>
        </p:nvGraphicFramePr>
        <p:xfrm>
          <a:off x="869391" y="0"/>
          <a:ext cx="9720265" cy="3478585"/>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2430066"/>
                <a:gridCol w="2430066"/>
                <a:gridCol w="2430066"/>
                <a:gridCol w="2430066"/>
              </a:tblGrid>
              <a:tr h="840990">
                <a:tc>
                  <a:txBody>
                    <a:bodyPr/>
                    <a:lstStyle/>
                    <a:p>
                      <a:pPr>
                        <a:defRPr sz="1800">
                          <a:sym typeface="Tw Cen MT"/>
                        </a:defRPr>
                      </a:pPr>
                    </a:p>
                  </a:txBody>
                  <a:tcPr marL="45720" marR="45720" marT="45720" marB="45720" anchor="t" anchorCtr="0" horzOverflow="overflow"/>
                </a:tc>
                <a:tc>
                  <a:txBody>
                    <a:bodyPr/>
                    <a:lstStyle/>
                    <a:p>
                      <a:pPr>
                        <a:defRPr b="0" sz="1800">
                          <a:solidFill>
                            <a:srgbClr val="000000"/>
                          </a:solidFill>
                        </a:defRPr>
                      </a:pPr>
                      <a:r>
                        <a:rPr b="1">
                          <a:solidFill>
                            <a:srgbClr val="FFFFFF"/>
                          </a:solidFill>
                          <a:sym typeface="Tw Cen MT"/>
                        </a:rPr>
                        <a:t>Conventional Proprietary Insurance</a:t>
                      </a:r>
                    </a:p>
                  </a:txBody>
                  <a:tcPr marL="45720" marR="45720" marT="45720" marB="45720" anchor="t" anchorCtr="0" horzOverflow="overflow"/>
                </a:tc>
                <a:tc>
                  <a:txBody>
                    <a:bodyPr/>
                    <a:lstStyle/>
                    <a:p>
                      <a:pPr>
                        <a:defRPr b="0" sz="1800">
                          <a:solidFill>
                            <a:srgbClr val="000000"/>
                          </a:solidFill>
                        </a:defRPr>
                      </a:pPr>
                      <a:r>
                        <a:rPr b="1">
                          <a:solidFill>
                            <a:srgbClr val="FFFFFF"/>
                          </a:solidFill>
                          <a:sym typeface="Tw Cen MT"/>
                        </a:rPr>
                        <a:t>Conventional Mutual Insurance</a:t>
                      </a:r>
                    </a:p>
                  </a:txBody>
                  <a:tcPr marL="45720" marR="45720" marT="45720" marB="45720" anchor="t" anchorCtr="0" horzOverflow="overflow"/>
                </a:tc>
                <a:tc>
                  <a:txBody>
                    <a:bodyPr/>
                    <a:lstStyle/>
                    <a:p>
                      <a:pPr>
                        <a:defRPr b="0" sz="1800">
                          <a:solidFill>
                            <a:srgbClr val="000000"/>
                          </a:solidFill>
                        </a:defRPr>
                      </a:pPr>
                      <a:r>
                        <a:rPr b="1">
                          <a:solidFill>
                            <a:srgbClr val="FFFFFF"/>
                          </a:solidFill>
                          <a:sym typeface="Tw Cen MT"/>
                        </a:rPr>
                        <a:t>Takaful </a:t>
                      </a:r>
                    </a:p>
                  </a:txBody>
                  <a:tcPr marL="45720" marR="45720" marT="45720" marB="45720" anchor="t" anchorCtr="0" horzOverflow="overflow"/>
                </a:tc>
              </a:tr>
              <a:tr h="1796602">
                <a:tc>
                  <a:txBody>
                    <a:bodyPr/>
                    <a:lstStyle/>
                    <a:p>
                      <a:pPr>
                        <a:defRPr sz="1800"/>
                      </a:pPr>
                      <a:r>
                        <a:rPr>
                          <a:sym typeface="Tw Cen MT"/>
                        </a:rPr>
                        <a:t>Contractual Relationship</a:t>
                      </a:r>
                    </a:p>
                  </a:txBody>
                  <a:tcPr marL="45720" marR="45720" marT="45720" marB="45720" anchor="t" anchorCtr="0" horzOverflow="overflow"/>
                </a:tc>
                <a:tc>
                  <a:txBody>
                    <a:bodyPr/>
                    <a:lstStyle/>
                    <a:p>
                      <a:pPr>
                        <a:defRPr sz="1800"/>
                      </a:pPr>
                      <a:r>
                        <a:rPr sz="1200">
                          <a:sym typeface="Tw Cen MT"/>
                        </a:rPr>
                        <a:t>A policy in the form of an exchange contract (sale and purchase) between the insured (policyholder) and the insurance company.</a:t>
                      </a:r>
                    </a:p>
                  </a:txBody>
                  <a:tcPr marL="45720" marR="45720" marT="45720" marB="45720" anchor="t" anchorCtr="0" horzOverflow="overflow"/>
                </a:tc>
                <a:tc>
                  <a:txBody>
                    <a:bodyPr/>
                    <a:lstStyle/>
                    <a:p>
                      <a:pPr>
                        <a:defRPr sz="1800"/>
                      </a:pPr>
                      <a:r>
                        <a:rPr sz="1200">
                          <a:sym typeface="Tw Cen MT"/>
                        </a:rPr>
                        <a:t>A policy in the form of a risk-sharing contract between the individual insured and the pool of insureds as represented by the cooperative insurance company. </a:t>
                      </a:r>
                    </a:p>
                  </a:txBody>
                  <a:tcPr marL="45720" marR="45720" marT="45720" marB="45720" anchor="t" anchorCtr="0" horzOverflow="overflow"/>
                </a:tc>
                <a:tc>
                  <a:txBody>
                    <a:bodyPr/>
                    <a:lstStyle/>
                    <a:p>
                      <a:pPr>
                        <a:defRPr sz="1800"/>
                      </a:pPr>
                      <a:r>
                        <a:rPr sz="1200">
                          <a:sym typeface="Tw Cen MT"/>
                        </a:rPr>
                        <a:t>A combination of tabarru contract (donations) and contractual relationship between (a) the individual participants and the pool of participants, and (b) participants and the Takaful Operator, as represented by the takaful. </a:t>
                      </a:r>
                    </a:p>
                  </a:txBody>
                  <a:tcPr marL="45720" marR="45720" marT="45720" marB="45720" anchor="t" anchorCtr="0" horzOverflow="overflow"/>
                </a:tc>
              </a:tr>
              <a:tr h="840990">
                <a:tc>
                  <a:txBody>
                    <a:bodyPr/>
                    <a:lstStyle/>
                    <a:p>
                      <a:pPr>
                        <a:defRPr sz="1800"/>
                      </a:pPr>
                      <a:r>
                        <a:rPr>
                          <a:sym typeface="Tw Cen MT"/>
                        </a:rPr>
                        <a:t>Responsibility of Policyholders/Participants</a:t>
                      </a:r>
                    </a:p>
                  </a:txBody>
                  <a:tcPr marL="45720" marR="45720" marT="45720" marB="45720" anchor="t" anchorCtr="0" horzOverflow="overflow"/>
                </a:tc>
                <a:tc>
                  <a:txBody>
                    <a:bodyPr/>
                    <a:lstStyle/>
                    <a:p>
                      <a:pPr>
                        <a:defRPr sz="1800"/>
                      </a:pPr>
                      <a:r>
                        <a:rPr sz="1200">
                          <a:sym typeface="Tw Cen MT"/>
                        </a:rPr>
                        <a:t>Policyholders pay premium to the insurer.</a:t>
                      </a:r>
                    </a:p>
                  </a:txBody>
                  <a:tcPr marL="45720" marR="45720" marT="45720" marB="45720" anchor="t" anchorCtr="0" horzOverflow="overflow"/>
                </a:tc>
                <a:tc>
                  <a:txBody>
                    <a:bodyPr/>
                    <a:lstStyle/>
                    <a:p>
                      <a:pPr>
                        <a:defRPr sz="1800"/>
                      </a:pPr>
                      <a:r>
                        <a:rPr sz="1200">
                          <a:sym typeface="Tw Cen MT"/>
                        </a:rPr>
                        <a:t>Policyholders pay contributions to the pool in the form of premiums paid to the cooperative insurance company.  Any underwriting surplus belongs to the policyholders, who are also liable for any deficit. Annual surpluses are normally retained in underwriting reserves out of which any annual deficits are normally met. </a:t>
                      </a:r>
                    </a:p>
                  </a:txBody>
                  <a:tcPr marL="45720" marR="45720" marT="45720" marB="45720" anchor="t" anchorCtr="0" horzOverflow="overflow"/>
                </a:tc>
                <a:tc>
                  <a:txBody>
                    <a:bodyPr/>
                    <a:lstStyle/>
                    <a:p>
                      <a:pPr>
                        <a:defRPr sz="1800"/>
                      </a:pPr>
                      <a:r>
                        <a:rPr sz="1200">
                          <a:sym typeface="Tw Cen MT"/>
                        </a:rPr>
                        <a:t>Participants make donations (tabarru) to the scheme, as well as an element of savings in life takaful where a plan includes such a component.  Any underwriting surplus belongs to the policyholders, who are also liable for any deficit (or see following alternative allowed by Shariáh scholars).  In some takaful undertakings, the TO manages underwriting under a mudarabah contract and receives a share of the underwriting surplus as a mudarib fee.  Something similar may also occur in a wakalah contract with a wakalah performance-related fee based on the surplus. </a:t>
                      </a:r>
                    </a:p>
                  </a:txBody>
                  <a:tcPr marL="45720" marR="45720" marT="45720" marB="45720" anchor="t" anchorCtr="0" horzOverflow="overflow"/>
                </a:tc>
              </a:tr>
            </a:tbl>
          </a:graphicData>
        </a:graphic>
      </p:graphicFrame>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1" name="Title 1"/>
          <p:cNvSpPr txBox="1"/>
          <p:nvPr>
            <p:ph type="title"/>
          </p:nvPr>
        </p:nvSpPr>
        <p:spPr>
          <a:xfrm>
            <a:off x="1024128" y="585216"/>
            <a:ext cx="9720072" cy="1499618"/>
          </a:xfrm>
          <a:prstGeom prst="rect">
            <a:avLst/>
          </a:prstGeom>
        </p:spPr>
        <p:txBody>
          <a:bodyPr/>
          <a:lstStyle/>
          <a:p>
            <a:pPr/>
          </a:p>
        </p:txBody>
      </p:sp>
      <p:graphicFrame>
        <p:nvGraphicFramePr>
          <p:cNvPr id="1092" name="Content Placeholder 5"/>
          <p:cNvGraphicFramePr/>
          <p:nvPr/>
        </p:nvGraphicFramePr>
        <p:xfrm>
          <a:off x="1004875" y="972354"/>
          <a:ext cx="9720265" cy="1483362"/>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2430066"/>
                <a:gridCol w="2430066"/>
                <a:gridCol w="2430066"/>
                <a:gridCol w="2430066"/>
              </a:tblGrid>
              <a:tr h="370840">
                <a:tc>
                  <a:txBody>
                    <a:bodyPr/>
                    <a:lstStyle/>
                    <a:p>
                      <a:pPr>
                        <a:defRPr sz="1800">
                          <a:sym typeface="Tw Cen MT"/>
                        </a:defRPr>
                      </a:pPr>
                    </a:p>
                  </a:txBody>
                  <a:tcPr marL="45720" marR="45720" marT="45720" marB="45720" anchor="t" anchorCtr="0" horzOverflow="overflow"/>
                </a:tc>
                <a:tc>
                  <a:txBody>
                    <a:bodyPr/>
                    <a:lstStyle/>
                    <a:p>
                      <a:pPr>
                        <a:defRPr b="0" sz="1800">
                          <a:solidFill>
                            <a:srgbClr val="000000"/>
                          </a:solidFill>
                        </a:defRPr>
                      </a:pPr>
                      <a:r>
                        <a:rPr b="1">
                          <a:solidFill>
                            <a:srgbClr val="FFFFFF"/>
                          </a:solidFill>
                          <a:sym typeface="Tw Cen MT"/>
                        </a:rPr>
                        <a:t>Conventional Proprietary Insurance</a:t>
                      </a:r>
                    </a:p>
                  </a:txBody>
                  <a:tcPr marL="45720" marR="45720" marT="45720" marB="45720" anchor="t" anchorCtr="0" horzOverflow="overflow"/>
                </a:tc>
                <a:tc>
                  <a:txBody>
                    <a:bodyPr/>
                    <a:lstStyle/>
                    <a:p>
                      <a:pPr>
                        <a:defRPr b="0" sz="1800">
                          <a:solidFill>
                            <a:srgbClr val="000000"/>
                          </a:solidFill>
                        </a:defRPr>
                      </a:pPr>
                      <a:r>
                        <a:rPr b="1">
                          <a:solidFill>
                            <a:srgbClr val="FFFFFF"/>
                          </a:solidFill>
                          <a:sym typeface="Tw Cen MT"/>
                        </a:rPr>
                        <a:t>Conventional Insurance Mutual</a:t>
                      </a:r>
                    </a:p>
                  </a:txBody>
                  <a:tcPr marL="45720" marR="45720" marT="45720" marB="45720" anchor="t" anchorCtr="0" horzOverflow="overflow"/>
                </a:tc>
                <a:tc>
                  <a:txBody>
                    <a:bodyPr/>
                    <a:lstStyle/>
                    <a:p>
                      <a:pPr>
                        <a:defRPr b="0" sz="1800">
                          <a:solidFill>
                            <a:srgbClr val="000000"/>
                          </a:solidFill>
                        </a:defRPr>
                      </a:pPr>
                      <a:r>
                        <a:rPr b="1">
                          <a:solidFill>
                            <a:srgbClr val="FFFFFF"/>
                          </a:solidFill>
                          <a:sym typeface="Tw Cen MT"/>
                        </a:rPr>
                        <a:t>Takaful </a:t>
                      </a:r>
                    </a:p>
                  </a:txBody>
                  <a:tcPr marL="45720" marR="45720" marT="45720" marB="45720" anchor="t" anchorCtr="0" horzOverflow="overflow"/>
                </a:tc>
              </a:tr>
              <a:tr h="370840">
                <a:tc>
                  <a:txBody>
                    <a:bodyPr/>
                    <a:lstStyle/>
                    <a:p>
                      <a:pPr>
                        <a:defRPr sz="1800"/>
                      </a:pPr>
                      <a:r>
                        <a:rPr>
                          <a:sym typeface="Tw Cen MT"/>
                        </a:rPr>
                        <a:t>Liability of the Insurer/Operator</a:t>
                      </a:r>
                    </a:p>
                  </a:txBody>
                  <a:tcPr marL="45720" marR="45720" marT="45720" marB="45720" anchor="t" anchorCtr="0" horzOverflow="overflow"/>
                </a:tc>
                <a:tc>
                  <a:txBody>
                    <a:bodyPr/>
                    <a:lstStyle/>
                    <a:p>
                      <a:pPr>
                        <a:defRPr sz="1800"/>
                      </a:pPr>
                      <a:r>
                        <a:rPr sz="1200">
                          <a:sym typeface="Tw Cen MT"/>
                        </a:rPr>
                        <a:t>Insurer is liable to pay claims according to the policy using the underwriting fund and, if necessary, shareholders funds.</a:t>
                      </a:r>
                    </a:p>
                  </a:txBody>
                  <a:tcPr marL="45720" marR="45720" marT="45720" marB="45720" anchor="t" anchorCtr="0" horzOverflow="overflow"/>
                </a:tc>
                <a:tc>
                  <a:txBody>
                    <a:bodyPr/>
                    <a:lstStyle/>
                    <a:p>
                      <a:pPr>
                        <a:defRPr sz="1800"/>
                      </a:pPr>
                      <a:r>
                        <a:rPr sz="1200">
                          <a:sym typeface="Tw Cen MT"/>
                        </a:rPr>
                        <a:t>Pool is liable to pay claims according to the policy using the underwriting fund. </a:t>
                      </a:r>
                    </a:p>
                  </a:txBody>
                  <a:tcPr marL="45720" marR="45720" marT="45720" marB="45720" anchor="t" anchorCtr="0" horzOverflow="overflow"/>
                </a:tc>
                <a:tc>
                  <a:txBody>
                    <a:bodyPr/>
                    <a:lstStyle/>
                    <a:p>
                      <a:pPr>
                        <a:defRPr sz="1800"/>
                      </a:pPr>
                      <a:r>
                        <a:rPr sz="1200">
                          <a:sym typeface="Tw Cen MT"/>
                        </a:rPr>
                        <a:t>Takaful operator acts as the administrator of the scheme and pays the takaful benefits from the takaful (underwriting) fund.  In the event of the impending insolvency of a takaful underwriting fund, the takaful operator may be expected to provide an interest-free loan to the takaful fund to enable it to meet its obligations. </a:t>
                      </a:r>
                    </a:p>
                  </a:txBody>
                  <a:tcPr marL="45720" marR="45720" marT="45720" marB="45720" anchor="t" anchorCtr="0" horzOverflow="overflow"/>
                </a:tc>
              </a:tr>
              <a:tr h="370840">
                <a:tc>
                  <a:txBody>
                    <a:bodyPr/>
                    <a:lstStyle/>
                    <a:p>
                      <a:pPr>
                        <a:defRPr sz="1800"/>
                      </a:pPr>
                      <a:r>
                        <a:rPr>
                          <a:sym typeface="Tw Cen MT"/>
                        </a:rPr>
                        <a:t>Access to Capital</a:t>
                      </a:r>
                    </a:p>
                  </a:txBody>
                  <a:tcPr marL="45720" marR="45720" marT="45720" marB="45720" anchor="t" anchorCtr="0" horzOverflow="overflow"/>
                </a:tc>
                <a:tc>
                  <a:txBody>
                    <a:bodyPr/>
                    <a:lstStyle/>
                    <a:p>
                      <a:pPr>
                        <a:defRPr sz="1800"/>
                      </a:pPr>
                      <a:r>
                        <a:rPr sz="1200">
                          <a:sym typeface="Tw Cen MT"/>
                        </a:rPr>
                        <a:t>Access to share capital and debt with possible use of subordinated debt.</a:t>
                      </a:r>
                    </a:p>
                  </a:txBody>
                  <a:tcPr marL="45720" marR="45720" marT="45720" marB="45720" anchor="t" anchorCtr="0" horzOverflow="overflow"/>
                </a:tc>
                <a:tc>
                  <a:txBody>
                    <a:bodyPr/>
                    <a:lstStyle/>
                    <a:p>
                      <a:pPr>
                        <a:defRPr sz="1800"/>
                      </a:pPr>
                      <a:r>
                        <a:rPr sz="1200">
                          <a:sym typeface="Tw Cen MT"/>
                        </a:rPr>
                        <a:t>No access to share capital, but access to debt with possible use of subordinated debt. </a:t>
                      </a:r>
                    </a:p>
                  </a:txBody>
                  <a:tcPr marL="45720" marR="45720" marT="45720" marB="45720" anchor="t" anchorCtr="0" horzOverflow="overflow"/>
                </a:tc>
                <a:tc>
                  <a:txBody>
                    <a:bodyPr/>
                    <a:lstStyle/>
                    <a:p>
                      <a:pPr>
                        <a:defRPr sz="1800"/>
                      </a:pPr>
                      <a:r>
                        <a:rPr sz="1200">
                          <a:sym typeface="Tw Cen MT"/>
                        </a:rPr>
                        <a:t>Access to share capital by takaful operator, but not to debt, except for interest-free loan from operator to underwriting fund. </a:t>
                      </a:r>
                    </a:p>
                  </a:txBody>
                  <a:tcPr marL="45720" marR="45720" marT="45720" marB="45720" anchor="t" anchorCtr="0" horzOverflow="overflow"/>
                </a:tc>
              </a:tr>
              <a:tr h="370840">
                <a:tc>
                  <a:txBody>
                    <a:bodyPr/>
                    <a:lstStyle/>
                    <a:p>
                      <a:pPr>
                        <a:defRPr sz="1800"/>
                      </a:pPr>
                      <a:r>
                        <a:rPr>
                          <a:sym typeface="Tw Cen MT"/>
                        </a:rPr>
                        <a:t>Investment of Fund </a:t>
                      </a:r>
                    </a:p>
                  </a:txBody>
                  <a:tcPr marL="45720" marR="45720" marT="45720" marB="45720" anchor="t" anchorCtr="0" horzOverflow="overflow"/>
                </a:tc>
                <a:tc>
                  <a:txBody>
                    <a:bodyPr/>
                    <a:lstStyle/>
                    <a:p>
                      <a:pPr>
                        <a:defRPr sz="1800"/>
                      </a:pPr>
                      <a:r>
                        <a:rPr sz="1200">
                          <a:sym typeface="Tw Cen MT"/>
                        </a:rPr>
                        <a:t>There are no restrictions apart from those imposed for prudential reasons.</a:t>
                      </a:r>
                    </a:p>
                  </a:txBody>
                  <a:tcPr marL="45720" marR="45720" marT="45720" marB="45720" anchor="t" anchorCtr="0" horzOverflow="overflow"/>
                </a:tc>
                <a:tc>
                  <a:txBody>
                    <a:bodyPr/>
                    <a:lstStyle/>
                    <a:p>
                      <a:pPr>
                        <a:defRPr sz="1800"/>
                      </a:pPr>
                      <a:r>
                        <a:rPr sz="1200">
                          <a:sym typeface="Tw Cen MT"/>
                        </a:rPr>
                        <a:t>There are no restrictions apart from those imposed for prudential reasons. </a:t>
                      </a:r>
                    </a:p>
                  </a:txBody>
                  <a:tcPr marL="45720" marR="45720" marT="45720" marB="45720" anchor="t" anchorCtr="0" horzOverflow="overflow"/>
                </a:tc>
                <a:tc>
                  <a:txBody>
                    <a:bodyPr/>
                    <a:lstStyle/>
                    <a:p>
                      <a:pPr>
                        <a:defRPr sz="1800"/>
                      </a:pPr>
                      <a:r>
                        <a:rPr sz="1200">
                          <a:sym typeface="Tw Cen MT"/>
                        </a:rPr>
                        <a:t>Assets of the takaful funds are invested in Shariáh compliant instruments. </a:t>
                      </a:r>
                    </a:p>
                  </a:txBody>
                  <a:tcPr marL="45720" marR="45720" marT="45720" marB="45720" anchor="t" anchorCtr="0" horzOverflow="overflow"/>
                </a:tc>
              </a:tr>
            </a:tbl>
          </a:graphicData>
        </a:graphic>
      </p:graphicFrame>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04" name="Title 1"/>
          <p:cNvSpPr txBox="1"/>
          <p:nvPr>
            <p:ph type="title"/>
          </p:nvPr>
        </p:nvSpPr>
        <p:spPr>
          <a:xfrm>
            <a:off x="1024128" y="585216"/>
            <a:ext cx="9720072" cy="1499618"/>
          </a:xfrm>
          <a:prstGeom prst="rect">
            <a:avLst/>
          </a:prstGeom>
        </p:spPr>
        <p:txBody>
          <a:bodyPr/>
          <a:lstStyle/>
          <a:p>
            <a:pPr/>
            <a:r>
              <a:t>Aaqilah</a:t>
            </a:r>
          </a:p>
        </p:txBody>
      </p:sp>
      <p:sp>
        <p:nvSpPr>
          <p:cNvPr id="1005" name="Content Placeholder 2"/>
          <p:cNvSpPr txBox="1"/>
          <p:nvPr>
            <p:ph type="body" idx="1"/>
          </p:nvPr>
        </p:nvSpPr>
        <p:spPr>
          <a:xfrm>
            <a:off x="1024126" y="2285999"/>
            <a:ext cx="9720075" cy="4023362"/>
          </a:xfrm>
          <a:prstGeom prst="rect">
            <a:avLst/>
          </a:prstGeom>
        </p:spPr>
        <p:txBody>
          <a:bodyPr/>
          <a:lstStyle/>
          <a:p>
            <a:pPr/>
            <a:r>
              <a:t>The basis of shared responsibility is taken from the system of </a:t>
            </a:r>
            <a:r>
              <a:rPr b="1" i="1"/>
              <a:t>aaqilah</a:t>
            </a:r>
            <a:r>
              <a:t>, which was an arrangement of mutual help or indemnification customary in many tribes of the Arab world.  </a:t>
            </a:r>
          </a:p>
          <a:p>
            <a:pPr marL="0" indent="0">
              <a:buSzTx/>
              <a:buNone/>
            </a:pPr>
          </a:p>
          <a:p>
            <a:pPr/>
            <a:r>
              <a:t>Under this system, if a member of a tribe was accidentally or unjustly killed, the murderer was obliged to pay blood money (</a:t>
            </a:r>
            <a:r>
              <a:rPr b="1" i="1"/>
              <a:t>dia</a:t>
            </a:r>
            <a:r>
              <a:t>) to the deceased's next of kin as a form of life insurance for the deceased's relatives.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07" name="Title 1"/>
          <p:cNvSpPr txBox="1"/>
          <p:nvPr>
            <p:ph type="title"/>
          </p:nvPr>
        </p:nvSpPr>
        <p:spPr>
          <a:xfrm>
            <a:off x="1024128" y="585216"/>
            <a:ext cx="9720072" cy="1499618"/>
          </a:xfrm>
          <a:prstGeom prst="rect">
            <a:avLst/>
          </a:prstGeom>
        </p:spPr>
        <p:txBody>
          <a:bodyPr/>
          <a:lstStyle/>
          <a:p>
            <a:pPr/>
            <a:r>
              <a:t>Conventional v Islamic insurance</a:t>
            </a:r>
          </a:p>
        </p:txBody>
      </p:sp>
      <p:sp>
        <p:nvSpPr>
          <p:cNvPr id="1008" name="Content Placeholder 2"/>
          <p:cNvSpPr txBox="1"/>
          <p:nvPr>
            <p:ph type="body" idx="1"/>
          </p:nvPr>
        </p:nvSpPr>
        <p:spPr>
          <a:xfrm>
            <a:off x="1024126" y="2285999"/>
            <a:ext cx="9720075" cy="4023362"/>
          </a:xfrm>
          <a:prstGeom prst="rect">
            <a:avLst/>
          </a:prstGeom>
        </p:spPr>
        <p:txBody>
          <a:bodyPr/>
          <a:lstStyle/>
          <a:p>
            <a:pPr/>
            <a:r>
              <a:t>Proprietary insurance is concerned with risk transfer, insured risks being transferred from the insured to the insurer in return for a premium; </a:t>
            </a:r>
          </a:p>
          <a:p>
            <a:pPr/>
          </a:p>
          <a:p>
            <a:pPr/>
            <a:r>
              <a:t>Takaful is concerned with risk-pooling, whereby the policyholders (takaful participants) mutually insure one another in a common risk pool financed by their contributions (premium payments).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0" name="Title 1"/>
          <p:cNvSpPr txBox="1"/>
          <p:nvPr>
            <p:ph type="title"/>
          </p:nvPr>
        </p:nvSpPr>
        <p:spPr>
          <a:xfrm>
            <a:off x="1024128" y="585216"/>
            <a:ext cx="9720072" cy="1499618"/>
          </a:xfrm>
          <a:prstGeom prst="rect">
            <a:avLst/>
          </a:prstGeom>
        </p:spPr>
        <p:txBody>
          <a:bodyPr/>
          <a:lstStyle/>
          <a:p>
            <a:pPr/>
            <a:r>
              <a:t>Conventional v Islamic Insurance </a:t>
            </a:r>
          </a:p>
        </p:txBody>
      </p:sp>
      <p:sp>
        <p:nvSpPr>
          <p:cNvPr id="1011" name="Content Placeholder 2"/>
          <p:cNvSpPr txBox="1"/>
          <p:nvPr>
            <p:ph type="body" idx="1"/>
          </p:nvPr>
        </p:nvSpPr>
        <p:spPr>
          <a:xfrm>
            <a:off x="1024126" y="2285999"/>
            <a:ext cx="9720075" cy="4023362"/>
          </a:xfrm>
          <a:prstGeom prst="rect">
            <a:avLst/>
          </a:prstGeom>
        </p:spPr>
        <p:txBody>
          <a:bodyPr/>
          <a:lstStyle/>
          <a:p>
            <a:pPr>
              <a:lnSpc>
                <a:spcPct val="81000"/>
              </a:lnSpc>
            </a:pPr>
            <a:r>
              <a:t>The purpose of this Holy Book insurance system is not profits, but to uphold the </a:t>
            </a:r>
            <a:r>
              <a:rPr i="1"/>
              <a:t>Qu’ranic, </a:t>
            </a:r>
            <a:r>
              <a:t>Christian, and Jewish principle of "</a:t>
            </a:r>
            <a:r>
              <a:rPr b="1" i="1"/>
              <a:t>bear ye one another's burden.</a:t>
            </a:r>
            <a:r>
              <a:t>" </a:t>
            </a:r>
          </a:p>
          <a:p>
            <a:pPr>
              <a:lnSpc>
                <a:spcPct val="81000"/>
              </a:lnSpc>
            </a:pPr>
            <a:r>
              <a:t>  </a:t>
            </a:r>
          </a:p>
          <a:p>
            <a:pPr>
              <a:lnSpc>
                <a:spcPct val="81000"/>
              </a:lnSpc>
            </a:pPr>
            <a:r>
              <a:t>Therefore, in contrast to conventional insurance, </a:t>
            </a:r>
            <a:r>
              <a:rPr b="1" i="1"/>
              <a:t>takaful</a:t>
            </a:r>
            <a:r>
              <a:rPr b="1"/>
              <a:t> </a:t>
            </a:r>
            <a:r>
              <a:t>is not a contract of buying and selling where a party offers and sells protection and the other party accepts and buys the service at a certain cost or price.  </a:t>
            </a:r>
          </a:p>
          <a:p>
            <a:pPr>
              <a:lnSpc>
                <a:spcPct val="81000"/>
              </a:lnSpc>
            </a:pPr>
          </a:p>
          <a:p>
            <a:pPr>
              <a:lnSpc>
                <a:spcPct val="81000"/>
              </a:lnSpc>
            </a:pPr>
            <a:r>
              <a:t>Rather, it is an arrangement whereby a group of individuals each pay a fixed amount of money and compensation for losses of members of the group is paid out of the total sum.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3" name="Title 1"/>
          <p:cNvSpPr txBox="1"/>
          <p:nvPr>
            <p:ph type="title"/>
          </p:nvPr>
        </p:nvSpPr>
        <p:spPr>
          <a:xfrm>
            <a:off x="1024128" y="585216"/>
            <a:ext cx="9720072" cy="1499618"/>
          </a:xfrm>
          <a:prstGeom prst="rect">
            <a:avLst/>
          </a:prstGeom>
        </p:spPr>
        <p:txBody>
          <a:bodyPr/>
          <a:lstStyle/>
          <a:p>
            <a:pPr/>
            <a:r>
              <a:t>Conventional v Islamic Insurance </a:t>
            </a:r>
          </a:p>
        </p:txBody>
      </p:sp>
      <p:sp>
        <p:nvSpPr>
          <p:cNvPr id="1014" name="Content Placeholder 2"/>
          <p:cNvSpPr txBox="1"/>
          <p:nvPr>
            <p:ph type="body" idx="1"/>
          </p:nvPr>
        </p:nvSpPr>
        <p:spPr>
          <a:xfrm>
            <a:off x="1024126" y="2285999"/>
            <a:ext cx="9720075" cy="4023362"/>
          </a:xfrm>
          <a:prstGeom prst="rect">
            <a:avLst/>
          </a:prstGeom>
        </p:spPr>
        <p:txBody>
          <a:bodyPr/>
          <a:lstStyle/>
          <a:p>
            <a:pPr/>
            <a:r>
              <a:t>Return On Funds for the Participant. </a:t>
            </a:r>
          </a:p>
          <a:p>
            <a:pPr/>
          </a:p>
          <a:p>
            <a:pPr/>
            <a:r>
              <a:t>The funds remaining in the </a:t>
            </a:r>
            <a:r>
              <a:rPr i="1"/>
              <a:t>takaful </a:t>
            </a:r>
            <a:r>
              <a:t>fund on maturity of the policy are distributed back to the participants after deduction of the charges due to the operator and according to the type of </a:t>
            </a:r>
            <a:r>
              <a:rPr i="1"/>
              <a:t>takaful</a:t>
            </a:r>
            <a:r>
              <a:t> management model utilized by the fund.</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6" name="Title 1"/>
          <p:cNvSpPr txBox="1"/>
          <p:nvPr>
            <p:ph type="title"/>
          </p:nvPr>
        </p:nvSpPr>
        <p:spPr>
          <a:xfrm>
            <a:off x="1024128" y="585216"/>
            <a:ext cx="9720072" cy="1499618"/>
          </a:xfrm>
          <a:prstGeom prst="rect">
            <a:avLst/>
          </a:prstGeom>
        </p:spPr>
        <p:txBody>
          <a:bodyPr/>
          <a:lstStyle/>
          <a:p>
            <a:pPr/>
            <a:r>
              <a:t>Conventional v Islamic Insurance </a:t>
            </a:r>
          </a:p>
        </p:txBody>
      </p:sp>
      <p:sp>
        <p:nvSpPr>
          <p:cNvPr id="1017" name="Content Placeholder 2"/>
          <p:cNvSpPr txBox="1"/>
          <p:nvPr>
            <p:ph type="body" idx="1"/>
          </p:nvPr>
        </p:nvSpPr>
        <p:spPr>
          <a:xfrm>
            <a:off x="1024126" y="2285999"/>
            <a:ext cx="9720075" cy="4023362"/>
          </a:xfrm>
          <a:prstGeom prst="rect">
            <a:avLst/>
          </a:prstGeom>
        </p:spPr>
        <p:txBody>
          <a:bodyPr/>
          <a:lstStyle/>
          <a:p>
            <a:pPr/>
            <a:r>
              <a:t>In conventional insurance, one enters a bilateral sale contract or contract of exchange with the insurance provider and transfers risk of loss to the provider.  </a:t>
            </a:r>
          </a:p>
          <a:p>
            <a:pPr marL="0" indent="0">
              <a:buSzTx/>
              <a:buNone/>
            </a:pPr>
          </a:p>
          <a:p>
            <a:pPr/>
            <a:r>
              <a:t>The provider will bear the risk of loss in the event of an accident or harm to the insured item or person.  </a:t>
            </a:r>
          </a:p>
          <a:p>
            <a:pPr marL="0" indent="0">
              <a:buSzTx/>
              <a:buNone/>
            </a:pPr>
          </a:p>
          <a:p>
            <a:pPr/>
            <a:r>
              <a:t>In addition, the insurance provider speculates on risk in the underwriting process.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9" name="Title 1"/>
          <p:cNvSpPr txBox="1"/>
          <p:nvPr>
            <p:ph type="title"/>
          </p:nvPr>
        </p:nvSpPr>
        <p:spPr>
          <a:xfrm>
            <a:off x="1024128" y="585216"/>
            <a:ext cx="9720072" cy="1499618"/>
          </a:xfrm>
          <a:prstGeom prst="rect">
            <a:avLst/>
          </a:prstGeom>
        </p:spPr>
        <p:txBody>
          <a:bodyPr/>
          <a:lstStyle/>
          <a:p>
            <a:pPr/>
            <a:r>
              <a:t>Conventional v Islamic Insurance </a:t>
            </a:r>
          </a:p>
        </p:txBody>
      </p:sp>
      <p:sp>
        <p:nvSpPr>
          <p:cNvPr id="1020" name="Content Placeholder 2"/>
          <p:cNvSpPr txBox="1"/>
          <p:nvPr>
            <p:ph type="body" idx="1"/>
          </p:nvPr>
        </p:nvSpPr>
        <p:spPr>
          <a:xfrm>
            <a:off x="1024126" y="2285999"/>
            <a:ext cx="9720075" cy="4023362"/>
          </a:xfrm>
          <a:prstGeom prst="rect">
            <a:avLst/>
          </a:prstGeom>
        </p:spPr>
        <p:txBody>
          <a:bodyPr/>
          <a:lstStyle/>
          <a:p>
            <a:pPr/>
            <a:r>
              <a:t>A conventional insurance company speculates on the risk by making an assessment of the risk and then pre-determining profit based on the estimated payout versus the premium.  </a:t>
            </a:r>
          </a:p>
          <a:p>
            <a:pPr marL="0" indent="0">
              <a:buSzTx/>
              <a:buNone/>
            </a:pPr>
          </a:p>
          <a:p>
            <a:pPr/>
            <a:r>
              <a:t>It is in a sense gambling (Paldi: 2014).  </a:t>
            </a:r>
          </a:p>
          <a:p>
            <a:pPr marL="0" indent="0">
              <a:buSzTx/>
              <a:buNone/>
            </a:pPr>
          </a:p>
          <a:p>
            <a:pPr/>
            <a:r>
              <a:t>In regards to transfer of loss or speculation on risk, there is neither in </a:t>
            </a:r>
            <a:r>
              <a:rPr i="1"/>
              <a:t>Takaful. </a:t>
            </a:r>
            <a:r>
              <a:t>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Integral">
  <a:themeElements>
    <a:clrScheme name="Integral">
      <a:dk1>
        <a:srgbClr val="000000"/>
      </a:dk1>
      <a:lt1>
        <a:srgbClr val="FFFFFF"/>
      </a:lt1>
      <a:dk2>
        <a:srgbClr val="A7A7A7"/>
      </a:dk2>
      <a:lt2>
        <a:srgbClr val="535353"/>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FF00FF"/>
      </a:folHlink>
    </a:clrScheme>
    <a:fontScheme name="Integral">
      <a:majorFont>
        <a:latin typeface="Tw Cen MT"/>
        <a:ea typeface="Tw Cen MT"/>
        <a:cs typeface="Tw Cen MT"/>
      </a:majorFont>
      <a:minorFont>
        <a:latin typeface="Helvetica"/>
        <a:ea typeface="Helvetica"/>
        <a:cs typeface="Helvetica"/>
      </a:minorFont>
    </a:fontScheme>
    <a:fmtScheme name="Integr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2700" dir="5400000">
              <a:srgbClr val="000000">
                <a:alpha val="50000"/>
              </a:srgbClr>
            </a:outerShdw>
          </a:effectLst>
        </a:effectStyle>
        <a:effectStyle>
          <a:effectLst>
            <a:outerShdw sx="100000" sy="100000" kx="0" ky="0" algn="b" rotWithShape="0" blurRad="50800" dist="12700" dir="5400000">
              <a:srgbClr val="000000">
                <a:alpha val="50000"/>
              </a:srgbClr>
            </a:outerShdw>
          </a:effectLst>
        </a:effectStyle>
        <a:effectStyle>
          <a:effectLst>
            <a:outerShdw sx="100000" sy="100000" kx="0" ky="0" algn="b" rotWithShape="0" blurRad="50800" dist="127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50800" dist="12700" dir="5400000">
            <a:srgbClr val="000000">
              <a:alpha val="50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50800" dist="12700" dir="5400000">
            <a:srgbClr val="000000">
              <a:alpha val="50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Integral">
  <a:themeElements>
    <a:clrScheme name="Integral">
      <a:dk1>
        <a:srgbClr val="000000"/>
      </a:dk1>
      <a:lt1>
        <a:srgbClr val="FFFFFF"/>
      </a:lt1>
      <a:dk2>
        <a:srgbClr val="A7A7A7"/>
      </a:dk2>
      <a:lt2>
        <a:srgbClr val="535353"/>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FF00FF"/>
      </a:folHlink>
    </a:clrScheme>
    <a:fontScheme name="Integral">
      <a:majorFont>
        <a:latin typeface="Tw Cen MT"/>
        <a:ea typeface="Tw Cen MT"/>
        <a:cs typeface="Tw Cen MT"/>
      </a:majorFont>
      <a:minorFont>
        <a:latin typeface="Helvetica"/>
        <a:ea typeface="Helvetica"/>
        <a:cs typeface="Helvetica"/>
      </a:minorFont>
    </a:fontScheme>
    <a:fmtScheme name="Integr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2700" dir="5400000">
              <a:srgbClr val="000000">
                <a:alpha val="50000"/>
              </a:srgbClr>
            </a:outerShdw>
          </a:effectLst>
        </a:effectStyle>
        <a:effectStyle>
          <a:effectLst>
            <a:outerShdw sx="100000" sy="100000" kx="0" ky="0" algn="b" rotWithShape="0" blurRad="50800" dist="12700" dir="5400000">
              <a:srgbClr val="000000">
                <a:alpha val="50000"/>
              </a:srgbClr>
            </a:outerShdw>
          </a:effectLst>
        </a:effectStyle>
        <a:effectStyle>
          <a:effectLst>
            <a:outerShdw sx="100000" sy="100000" kx="0" ky="0" algn="b" rotWithShape="0" blurRad="50800" dist="127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50800" dist="12700" dir="5400000">
            <a:srgbClr val="000000">
              <a:alpha val="50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50800" dist="12700" dir="5400000">
            <a:srgbClr val="000000">
              <a:alpha val="50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Tw Cen M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